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ink/ink1.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Lst>
  <p:notesMasterIdLst>
    <p:notesMasterId r:id="rId127"/>
  </p:notesMasterIdLst>
  <p:sldIdLst>
    <p:sldId id="259" r:id="rId17"/>
    <p:sldId id="1359" r:id="rId18"/>
    <p:sldId id="310" r:id="rId19"/>
    <p:sldId id="308" r:id="rId20"/>
    <p:sldId id="316" r:id="rId21"/>
    <p:sldId id="1362" r:id="rId22"/>
    <p:sldId id="1369" r:id="rId23"/>
    <p:sldId id="317" r:id="rId24"/>
    <p:sldId id="1363" r:id="rId25"/>
    <p:sldId id="1364" r:id="rId26"/>
    <p:sldId id="1380" r:id="rId27"/>
    <p:sldId id="318" r:id="rId28"/>
    <p:sldId id="304" r:id="rId29"/>
    <p:sldId id="263" r:id="rId30"/>
    <p:sldId id="305" r:id="rId31"/>
    <p:sldId id="315" r:id="rId32"/>
    <p:sldId id="309" r:id="rId33"/>
    <p:sldId id="298" r:id="rId34"/>
    <p:sldId id="1683" r:id="rId35"/>
    <p:sldId id="1685" r:id="rId36"/>
    <p:sldId id="1686" r:id="rId37"/>
    <p:sldId id="1684" r:id="rId38"/>
    <p:sldId id="1675" r:id="rId39"/>
    <p:sldId id="1687" r:id="rId40"/>
    <p:sldId id="1690" r:id="rId41"/>
    <p:sldId id="1688" r:id="rId42"/>
    <p:sldId id="1691" r:id="rId43"/>
    <p:sldId id="1689" r:id="rId44"/>
    <p:sldId id="319" r:id="rId45"/>
    <p:sldId id="1360" r:id="rId46"/>
    <p:sldId id="1386" r:id="rId47"/>
    <p:sldId id="1357" r:id="rId48"/>
    <p:sldId id="1381" r:id="rId49"/>
    <p:sldId id="1674" r:id="rId50"/>
    <p:sldId id="1681" r:id="rId51"/>
    <p:sldId id="1682" r:id="rId52"/>
    <p:sldId id="1692" r:id="rId53"/>
    <p:sldId id="1693" r:id="rId54"/>
    <p:sldId id="1694" r:id="rId55"/>
    <p:sldId id="1385" r:id="rId56"/>
    <p:sldId id="1678" r:id="rId57"/>
    <p:sldId id="1395" r:id="rId58"/>
    <p:sldId id="1365" r:id="rId59"/>
    <p:sldId id="1361" r:id="rId60"/>
    <p:sldId id="1392" r:id="rId61"/>
    <p:sldId id="1394" r:id="rId62"/>
    <p:sldId id="1382" r:id="rId63"/>
    <p:sldId id="1391" r:id="rId64"/>
    <p:sldId id="1680" r:id="rId65"/>
    <p:sldId id="1389" r:id="rId66"/>
    <p:sldId id="1672" r:id="rId67"/>
    <p:sldId id="1393" r:id="rId68"/>
    <p:sldId id="1352" r:id="rId69"/>
    <p:sldId id="1396" r:id="rId70"/>
    <p:sldId id="1397" r:id="rId71"/>
    <p:sldId id="1351" r:id="rId72"/>
    <p:sldId id="1237" r:id="rId73"/>
    <p:sldId id="1673" r:id="rId74"/>
    <p:sldId id="1356" r:id="rId75"/>
    <p:sldId id="1318" r:id="rId76"/>
    <p:sldId id="1495" r:id="rId77"/>
    <p:sldId id="1459" r:id="rId78"/>
    <p:sldId id="1353" r:id="rId79"/>
    <p:sldId id="1677" r:id="rId80"/>
    <p:sldId id="1398" r:id="rId81"/>
    <p:sldId id="1339" r:id="rId82"/>
    <p:sldId id="1368" r:id="rId83"/>
    <p:sldId id="1082" r:id="rId84"/>
    <p:sldId id="1355" r:id="rId85"/>
    <p:sldId id="1354" r:id="rId86"/>
    <p:sldId id="738" r:id="rId87"/>
    <p:sldId id="739" r:id="rId88"/>
    <p:sldId id="741" r:id="rId89"/>
    <p:sldId id="736" r:id="rId90"/>
    <p:sldId id="721" r:id="rId91"/>
    <p:sldId id="722" r:id="rId92"/>
    <p:sldId id="742" r:id="rId93"/>
    <p:sldId id="743" r:id="rId94"/>
    <p:sldId id="807" r:id="rId95"/>
    <p:sldId id="809" r:id="rId96"/>
    <p:sldId id="1105" r:id="rId97"/>
    <p:sldId id="1109" r:id="rId98"/>
    <p:sldId id="808" r:id="rId99"/>
    <p:sldId id="1108" r:id="rId100"/>
    <p:sldId id="1104" r:id="rId101"/>
    <p:sldId id="815" r:id="rId102"/>
    <p:sldId id="816" r:id="rId103"/>
    <p:sldId id="793" r:id="rId104"/>
    <p:sldId id="812" r:id="rId105"/>
    <p:sldId id="813" r:id="rId106"/>
    <p:sldId id="814" r:id="rId107"/>
    <p:sldId id="1099" r:id="rId108"/>
    <p:sldId id="1098" r:id="rId109"/>
    <p:sldId id="1106" r:id="rId110"/>
    <p:sldId id="1358" r:id="rId111"/>
    <p:sldId id="1367" r:id="rId112"/>
    <p:sldId id="1399" r:id="rId113"/>
    <p:sldId id="296" r:id="rId114"/>
    <p:sldId id="291" r:id="rId115"/>
    <p:sldId id="302" r:id="rId116"/>
    <p:sldId id="269" r:id="rId117"/>
    <p:sldId id="290" r:id="rId118"/>
    <p:sldId id="281" r:id="rId119"/>
    <p:sldId id="270" r:id="rId120"/>
    <p:sldId id="278" r:id="rId121"/>
    <p:sldId id="289" r:id="rId122"/>
    <p:sldId id="286" r:id="rId123"/>
    <p:sldId id="1251" r:id="rId124"/>
    <p:sldId id="1348" r:id="rId125"/>
    <p:sldId id="1349" r:id="rId126"/>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nput" id="{02BBB451-8D93-4170-A6DE-47B5F455613B}">
          <p14:sldIdLst>
            <p14:sldId id="1360"/>
            <p14:sldId id="1386"/>
            <p14:sldId id="1357"/>
            <p14:sldId id="1381"/>
            <p14:sldId id="1674"/>
          </p14:sldIdLst>
        </p14:section>
        <p14:section name="inspeções iniciais" id="{671E49C5-5C04-4183-BA44-216928C0E7F0}">
          <p14:sldIdLst>
            <p14:sldId id="1681"/>
            <p14:sldId id="1682"/>
            <p14:sldId id="1692"/>
            <p14:sldId id="1693"/>
            <p14:sldId id="1694"/>
            <p14:sldId id="1385"/>
            <p14:sldId id="1678"/>
            <p14:sldId id="1395"/>
            <p14:sldId id="1365"/>
          </p14:sldIdLst>
        </p14:section>
        <p14:section name="Mód 03 - EDA e wrangle"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D9D9D9"/>
    <a:srgbClr val="313235"/>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2578" dt="2022-10-09T13:46:57.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93144" autoAdjust="0"/>
  </p:normalViewPr>
  <p:slideViewPr>
    <p:cSldViewPr snapToGrid="0">
      <p:cViewPr varScale="1">
        <p:scale>
          <a:sx n="64" d="100"/>
          <a:sy n="64" d="100"/>
        </p:scale>
        <p:origin x="654" y="78"/>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63" Type="http://schemas.openxmlformats.org/officeDocument/2006/relationships/slide" Target="slides/slide47.xml"/><Relationship Id="rId84" Type="http://schemas.openxmlformats.org/officeDocument/2006/relationships/slide" Target="slides/slide68.xml"/><Relationship Id="rId16" Type="http://schemas.openxmlformats.org/officeDocument/2006/relationships/slideMaster" Target="slideMasters/slideMaster16.xml"/><Relationship Id="rId107" Type="http://schemas.openxmlformats.org/officeDocument/2006/relationships/slide" Target="slides/slide91.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28" Type="http://schemas.openxmlformats.org/officeDocument/2006/relationships/commentAuthors" Target="commentAuthors.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113" Type="http://schemas.openxmlformats.org/officeDocument/2006/relationships/slide" Target="slides/slide97.xml"/><Relationship Id="rId118" Type="http://schemas.openxmlformats.org/officeDocument/2006/relationships/slide" Target="slides/slide102.xml"/><Relationship Id="rId134" Type="http://schemas.microsoft.com/office/2015/10/relationships/revisionInfo" Target="revisionInfo.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12.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08" Type="http://schemas.openxmlformats.org/officeDocument/2006/relationships/slide" Target="slides/slide92.xml"/><Relationship Id="rId124" Type="http://schemas.openxmlformats.org/officeDocument/2006/relationships/slide" Target="slides/slide108.xml"/><Relationship Id="rId129" Type="http://schemas.openxmlformats.org/officeDocument/2006/relationships/presProps" Target="presProps.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119" Type="http://schemas.openxmlformats.org/officeDocument/2006/relationships/slide" Target="slides/slide103.xml"/><Relationship Id="rId44" Type="http://schemas.openxmlformats.org/officeDocument/2006/relationships/slide" Target="slides/slide28.xml"/><Relationship Id="rId60" Type="http://schemas.openxmlformats.org/officeDocument/2006/relationships/slide" Target="slides/slide44.xml"/><Relationship Id="rId65" Type="http://schemas.openxmlformats.org/officeDocument/2006/relationships/slide" Target="slides/slide49.xml"/><Relationship Id="rId81" Type="http://schemas.openxmlformats.org/officeDocument/2006/relationships/slide" Target="slides/slide65.xml"/><Relationship Id="rId86" Type="http://schemas.openxmlformats.org/officeDocument/2006/relationships/slide" Target="slides/slide70.xml"/><Relationship Id="rId130"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slide" Target="slides/slide109.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131" Type="http://schemas.openxmlformats.org/officeDocument/2006/relationships/theme" Target="theme/theme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openxmlformats.org/officeDocument/2006/relationships/slide" Target="slides/slide110.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3" Type="http://schemas.openxmlformats.org/officeDocument/2006/relationships/slideMaster" Target="slideMasters/slideMaster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32"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2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0.xml"/><Relationship Id="rId47" Type="http://schemas.openxmlformats.org/officeDocument/2006/relationships/slide" Target="slides/slide31.xml"/><Relationship Id="rId68" Type="http://schemas.openxmlformats.org/officeDocument/2006/relationships/slide" Target="slides/slide52.xml"/><Relationship Id="rId89" Type="http://schemas.openxmlformats.org/officeDocument/2006/relationships/slide" Target="slides/slide73.xml"/><Relationship Id="rId112" Type="http://schemas.openxmlformats.org/officeDocument/2006/relationships/slide" Target="slides/slide96.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MainMaster delMainMaster addSection delSection modSection">
      <pc:chgData name="Nathália Demetrio" userId="73b6c4bd58836735" providerId="LiveId" clId="{C00AA7F5-0EC5-4656-84E5-B1513740F2F9}" dt="2022-10-09T13:46:57.008" v="9289" actId="20577"/>
      <pc:docMkLst>
        <pc:docMk/>
      </pc:docMkLst>
      <pc:sldChg chg="modNotesTx">
        <pc:chgData name="Nathália Demetrio" userId="73b6c4bd58836735" providerId="LiveId" clId="{C00AA7F5-0EC5-4656-84E5-B1513740F2F9}" dt="2022-10-02T19:56:02.275" v="3642" actId="20577"/>
        <pc:sldMkLst>
          <pc:docMk/>
          <pc:sldMk cId="1792905964" sldId="259"/>
        </pc:sldMkLst>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modSp add del mod ord">
        <pc:chgData name="Nathália Demetrio" userId="73b6c4bd58836735" providerId="LiveId" clId="{C00AA7F5-0EC5-4656-84E5-B1513740F2F9}" dt="2022-10-05T05:36:05.530" v="6346"/>
        <pc:sldMkLst>
          <pc:docMk/>
          <pc:sldMk cId="1999407635" sldId="1365"/>
        </pc:sldMkLst>
        <pc:picChg chg="mod">
          <ac:chgData name="Nathália Demetrio" userId="73b6c4bd58836735" providerId="LiveId" clId="{C00AA7F5-0EC5-4656-84E5-B1513740F2F9}" dt="2022-10-05T04:58:41.523" v="6049" actId="1076"/>
          <ac:picMkLst>
            <pc:docMk/>
            <pc:sldMk cId="1999407635" sldId="1365"/>
            <ac:picMk id="5" creationId="{AEED7D21-8AE7-8928-F29F-4CCD7A0EECB0}"/>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mod ord">
        <pc:chgData name="Nathália Demetrio" userId="73b6c4bd58836735" providerId="LiveId" clId="{C00AA7F5-0EC5-4656-84E5-B1513740F2F9}" dt="2022-10-05T05:24:21.821" v="6144" actId="1076"/>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mod">
          <ac:chgData name="Nathália Demetrio" userId="73b6c4bd58836735" providerId="LiveId" clId="{C00AA7F5-0EC5-4656-84E5-B1513740F2F9}" dt="2022-10-05T05:16:33.729" v="6118" actId="1036"/>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05T05:16:29.250" v="6116" actId="1036"/>
          <ac:picMkLst>
            <pc:docMk/>
            <pc:sldMk cId="2361151093" sldId="1385"/>
            <ac:picMk id="12" creationId="{90D77758-8CFB-415F-1A4A-86D412536715}"/>
          </ac:picMkLst>
        </pc:picChg>
        <pc:picChg chg="add mod">
          <ac:chgData name="Nathália Demetrio" userId="73b6c4bd58836735" providerId="LiveId" clId="{C00AA7F5-0EC5-4656-84E5-B1513740F2F9}" dt="2022-10-05T05:08:24.590" v="6070" actId="1076"/>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05T05:36:01.429" v="6344" actId="729"/>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mod">
          <ac:chgData name="Nathália Demetrio" userId="73b6c4bd58836735" providerId="LiveId" clId="{C00AA7F5-0EC5-4656-84E5-B1513740F2F9}" dt="2022-09-28T04:33:24.075" v="3502" actId="1076"/>
          <ac:spMkLst>
            <pc:docMk/>
            <pc:sldMk cId="3086058724" sldId="1395"/>
            <ac:spMk id="15" creationId="{E3ADE95B-2E0E-F99C-57B1-3EF8F5981D81}"/>
          </ac:spMkLst>
        </pc:spChg>
        <pc:spChg chg="mod">
          <ac:chgData name="Nathália Demetrio" userId="73b6c4bd58836735" providerId="LiveId" clId="{C00AA7F5-0EC5-4656-84E5-B1513740F2F9}" dt="2022-09-28T04:33:31.288" v="3503" actId="1076"/>
          <ac:spMkLst>
            <pc:docMk/>
            <pc:sldMk cId="3086058724" sldId="1395"/>
            <ac:spMk id="16" creationId="{A389FC66-D5B4-C0EF-7DA7-66ACC885B3A8}"/>
          </ac:spMkLst>
        </pc:spChg>
        <pc:spChg chg="mod">
          <ac:chgData name="Nathália Demetrio" userId="73b6c4bd58836735" providerId="LiveId" clId="{C00AA7F5-0EC5-4656-84E5-B1513740F2F9}" dt="2022-09-28T04:33:24.075" v="3502" actId="1076"/>
          <ac:spMkLst>
            <pc:docMk/>
            <pc:sldMk cId="3086058724" sldId="1395"/>
            <ac:spMk id="17" creationId="{34718A9F-FE80-5B1B-B32C-9890ABAE0527}"/>
          </ac:spMkLst>
        </pc:spChg>
        <pc:spChg chg="mod">
          <ac:chgData name="Nathália Demetrio" userId="73b6c4bd58836735" providerId="LiveId" clId="{C00AA7F5-0EC5-4656-84E5-B1513740F2F9}" dt="2022-09-28T04:33:33.795" v="3504" actId="1076"/>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mod">
          <ac:chgData name="Nathália Demetrio" userId="73b6c4bd58836735" providerId="LiveId" clId="{C00AA7F5-0EC5-4656-84E5-B1513740F2F9}" dt="2022-10-05T05:32:26.283" v="6333" actId="1076"/>
          <ac:spMkLst>
            <pc:docMk/>
            <pc:sldMk cId="3086058724" sldId="1395"/>
            <ac:spMk id="21" creationId="{D52450B0-050A-4819-CD01-EBC8207A1EF5}"/>
          </ac:spMkLst>
        </pc:spChg>
        <pc:spChg chg="mod">
          <ac:chgData name="Nathália Demetrio" userId="73b6c4bd58836735" providerId="LiveId" clId="{C00AA7F5-0EC5-4656-84E5-B1513740F2F9}" dt="2022-09-28T04:33:39.959" v="3505" actId="1076"/>
          <ac:spMkLst>
            <pc:docMk/>
            <pc:sldMk cId="3086058724" sldId="1395"/>
            <ac:spMk id="27" creationId="{968CB57F-DA53-4594-2660-884EA8E84521}"/>
          </ac:spMkLst>
        </pc:spChg>
        <pc:spChg chg="mod">
          <ac:chgData name="Nathália Demetrio" userId="73b6c4bd58836735" providerId="LiveId" clId="{C00AA7F5-0EC5-4656-84E5-B1513740F2F9}" dt="2022-09-28T04:33:13.323" v="3499" actId="1076"/>
          <ac:spMkLst>
            <pc:docMk/>
            <pc:sldMk cId="3086058724" sldId="1395"/>
            <ac:spMk id="28" creationId="{60D0E8DB-F948-3EF5-1333-EB2551D82847}"/>
          </ac:spMkLst>
        </pc:spChg>
        <pc:spChg chg="mod">
          <ac:chgData name="Nathália Demetrio" userId="73b6c4bd58836735" providerId="LiveId" clId="{C00AA7F5-0EC5-4656-84E5-B1513740F2F9}" dt="2022-09-28T04:33:06.002" v="3498" actId="20577"/>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mod">
          <ac:chgData name="Nathália Demetrio" userId="73b6c4bd58836735" providerId="LiveId" clId="{C00AA7F5-0EC5-4656-84E5-B1513740F2F9}" dt="2022-10-05T05:32:21.537" v="6331" actId="1076"/>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mod">
          <ac:chgData name="Nathália Demetrio" userId="73b6c4bd58836735" providerId="LiveId" clId="{C00AA7F5-0EC5-4656-84E5-B1513740F2F9}" dt="2022-09-28T04:38:31.203" v="3511" actId="1076"/>
          <ac:picMkLst>
            <pc:docMk/>
            <pc:sldMk cId="3086058724" sldId="1395"/>
            <ac:picMk id="8" creationId="{CD6FBA23-8453-A9B4-3C26-C653C3C68DF3}"/>
          </ac:picMkLst>
        </pc:picChg>
        <pc:picChg chg="add mod">
          <ac:chgData name="Nathália Demetrio" userId="73b6c4bd58836735" providerId="LiveId" clId="{C00AA7F5-0EC5-4656-84E5-B1513740F2F9}" dt="2022-10-05T04:57:39.873" v="6045" actId="1076"/>
          <ac:picMkLst>
            <pc:docMk/>
            <pc:sldMk cId="3086058724" sldId="1395"/>
            <ac:picMk id="9" creationId="{0DAAB3C7-6022-A7FF-1BDE-075EE254D1BA}"/>
          </ac:picMkLst>
        </pc:picChg>
        <pc:picChg chg="add mod">
          <ac:chgData name="Nathália Demetrio" userId="73b6c4bd58836735" providerId="LiveId" clId="{C00AA7F5-0EC5-4656-84E5-B1513740F2F9}" dt="2022-10-05T05:32:23.080" v="6332" actId="1076"/>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09-28T04:42:06.858" v="3563" actId="1076"/>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modSp">
        <pc:chgData name="Nathália Demetrio" userId="73b6c4bd58836735" providerId="LiveId" clId="{C00AA7F5-0EC5-4656-84E5-B1513740F2F9}" dt="2022-09-28T04:44:26.493" v="3611" actId="1037"/>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3T01:07:02.132" v="3815"/>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mod">
          <ac:chgData name="Nathália Demetrio" userId="73b6c4bd58836735" providerId="LiveId" clId="{C00AA7F5-0EC5-4656-84E5-B1513740F2F9}" dt="2022-10-03T01:07:02.132" v="3815"/>
          <ac:spMkLst>
            <pc:docMk/>
            <pc:sldMk cId="3428397208" sldId="1674"/>
            <ac:spMk id="5" creationId="{2829D88D-6A43-23BE-39CA-59A956AC7B44}"/>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3T01:06:53.849" v="381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mod">
          <ac:chgData name="Nathália Demetrio" userId="73b6c4bd58836735" providerId="LiveId" clId="{C00AA7F5-0EC5-4656-84E5-B1513740F2F9}" dt="2022-10-03T00:42:48.177" v="3773"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05T05:35:16.706" v="6339" actId="1076"/>
        <pc:sldMkLst>
          <pc:docMk/>
          <pc:sldMk cId="3255363064" sldId="1678"/>
        </pc:sldMkLst>
        <pc:spChg chg="mod">
          <ac:chgData name="Nathália Demetrio" userId="73b6c4bd58836735" providerId="LiveId" clId="{C00AA7F5-0EC5-4656-84E5-B1513740F2F9}" dt="2022-10-05T05:31:50.003" v="6325" actId="6549"/>
          <ac:spMkLst>
            <pc:docMk/>
            <pc:sldMk cId="3255363064" sldId="1678"/>
            <ac:spMk id="2" creationId="{00000000-0000-0000-0000-000000000000}"/>
          </ac:spMkLst>
        </pc:spChg>
        <pc:spChg chg="add mod">
          <ac:chgData name="Nathália Demetrio" userId="73b6c4bd58836735" providerId="LiveId" clId="{C00AA7F5-0EC5-4656-84E5-B1513740F2F9}" dt="2022-10-05T05:32:42.494" v="6334" actId="1076"/>
          <ac:spMkLst>
            <pc:docMk/>
            <pc:sldMk cId="3255363064" sldId="1678"/>
            <ac:spMk id="5" creationId="{C81DE5D6-0836-602B-C4BB-08E24C6603AF}"/>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mod">
          <ac:chgData name="Nathália Demetrio" userId="73b6c4bd58836735" providerId="LiveId" clId="{C00AA7F5-0EC5-4656-84E5-B1513740F2F9}" dt="2022-10-05T05:35:16.706" v="6339" actId="1076"/>
          <ac:picMkLst>
            <pc:docMk/>
            <pc:sldMk cId="3255363064" sldId="1678"/>
            <ac:picMk id="8" creationId="{A9A4D9EF-1FB6-9669-72FC-EB1878B3C2D5}"/>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09T03:41:41.847" v="8458" actId="20577"/>
        <pc:sldMkLst>
          <pc:docMk/>
          <pc:sldMk cId="1933415554" sldId="1681"/>
        </pc:sldMkLst>
        <pc:spChg chg="mod">
          <ac:chgData name="Nathália Demetrio" userId="73b6c4bd58836735" providerId="LiveId" clId="{C00AA7F5-0EC5-4656-84E5-B1513740F2F9}" dt="2022-10-09T03:41:41.847" v="8458" actId="20577"/>
          <ac:spMkLst>
            <pc:docMk/>
            <pc:sldMk cId="1933415554" sldId="1681"/>
            <ac:spMk id="3" creationId="{CE412502-3307-5F32-D6A0-542A99D8FCB7}"/>
          </ac:spMkLst>
        </pc:spChg>
        <pc:picChg chg="mod">
          <ac:chgData name="Nathália Demetrio" userId="73b6c4bd58836735" providerId="LiveId" clId="{C00AA7F5-0EC5-4656-84E5-B1513740F2F9}" dt="2022-10-05T04:48:29.981" v="6023" actId="1076"/>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mod">
          <ac:chgData name="Nathália Demetrio" userId="73b6c4bd58836735" providerId="LiveId" clId="{C00AA7F5-0EC5-4656-84E5-B1513740F2F9}" dt="2022-10-05T04:48:29.981" v="6023" actId="1076"/>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8T20:22:17.472" v="8306" actId="6549"/>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09T13:46:57.008" v="9289" actId="20577"/>
        <pc:sldMkLst>
          <pc:docMk/>
          <pc:sldMk cId="2257234485" sldId="1692"/>
        </pc:sldMkLst>
        <pc:spChg chg="mod">
          <ac:chgData name="Nathália Demetrio" userId="73b6c4bd58836735" providerId="LiveId" clId="{C00AA7F5-0EC5-4656-84E5-B1513740F2F9}" dt="2022-10-09T13:46:57.008" v="9289" actId="20577"/>
          <ac:spMkLst>
            <pc:docMk/>
            <pc:sldMk cId="2257234485" sldId="1692"/>
            <ac:spMk id="2" creationId="{00000000-0000-0000-0000-000000000000}"/>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mod">
          <ac:chgData name="Nathália Demetrio" userId="73b6c4bd58836735" providerId="LiveId" clId="{C00AA7F5-0EC5-4656-84E5-B1513740F2F9}" dt="2022-10-09T13:40:16.502" v="9272" actId="1076"/>
          <ac:spMkLst>
            <pc:docMk/>
            <pc:sldMk cId="2257234485" sldId="1692"/>
            <ac:spMk id="15" creationId="{E3ADE95B-2E0E-F99C-57B1-3EF8F5981D81}"/>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09T13:40:16.502" v="9272" actId="1076"/>
          <ac:spMkLst>
            <pc:docMk/>
            <pc:sldMk cId="2257234485" sldId="1692"/>
            <ac:spMk id="17" creationId="{34718A9F-FE80-5B1B-B32C-9890ABAE0527}"/>
          </ac:spMkLst>
        </pc:spChg>
        <pc:spChg chg="mod">
          <ac:chgData name="Nathália Demetrio" userId="73b6c4bd58836735" providerId="LiveId" clId="{C00AA7F5-0EC5-4656-84E5-B1513740F2F9}" dt="2022-10-09T13:40:21.025" v="9273" actId="1076"/>
          <ac:spMkLst>
            <pc:docMk/>
            <pc:sldMk cId="2257234485" sldId="1692"/>
            <ac:spMk id="18" creationId="{5D3C6992-64B3-7178-129E-3ED597FC0C5E}"/>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mod">
          <ac:chgData name="Nathália Demetrio" userId="73b6c4bd58836735" providerId="LiveId" clId="{C00AA7F5-0EC5-4656-84E5-B1513740F2F9}" dt="2022-10-09T13:40:10.838" v="9271" actId="1076"/>
          <ac:spMkLst>
            <pc:docMk/>
            <pc:sldMk cId="2257234485" sldId="1692"/>
            <ac:spMk id="27" creationId="{968CB57F-DA53-4594-2660-884EA8E84521}"/>
          </ac:spMkLst>
        </pc:spChg>
        <pc:spChg chg="mod">
          <ac:chgData name="Nathália Demetrio" userId="73b6c4bd58836735" providerId="LiveId" clId="{C00AA7F5-0EC5-4656-84E5-B1513740F2F9}" dt="2022-10-09T13:40:10.838" v="9271" actId="1076"/>
          <ac:spMkLst>
            <pc:docMk/>
            <pc:sldMk cId="2257234485" sldId="1692"/>
            <ac:spMk id="28" creationId="{60D0E8DB-F948-3EF5-1333-EB2551D82847}"/>
          </ac:spMkLst>
        </pc:spChg>
        <pc:spChg chg="mod">
          <ac:chgData name="Nathália Demetrio" userId="73b6c4bd58836735" providerId="LiveId" clId="{C00AA7F5-0EC5-4656-84E5-B1513740F2F9}" dt="2022-10-09T13:40:21.025" v="9273" actId="1076"/>
          <ac:spMkLst>
            <pc:docMk/>
            <pc:sldMk cId="2257234485" sldId="1692"/>
            <ac:spMk id="29" creationId="{56820CDE-0D2D-D868-699C-CAE84713A1A7}"/>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mod">
          <ac:chgData name="Nathália Demetrio" userId="73b6c4bd58836735" providerId="LiveId" clId="{C00AA7F5-0EC5-4656-84E5-B1513740F2F9}" dt="2022-10-09T13:40:16.502" v="9272" actId="1076"/>
          <ac:spMkLst>
            <pc:docMk/>
            <pc:sldMk cId="2257234485" sldId="1692"/>
            <ac:spMk id="105" creationId="{4581E1BA-DBB8-8A47-5ADB-442AD2941FCD}"/>
          </ac:spMkLst>
        </pc:spChg>
        <pc:spChg chg="mod">
          <ac:chgData name="Nathália Demetrio" userId="73b6c4bd58836735" providerId="LiveId" clId="{C00AA7F5-0EC5-4656-84E5-B1513740F2F9}" dt="2022-10-09T13:40:21.025" v="9273" actId="107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09T13:41:05.383" v="9286" actId="208"/>
          <ac:cxnSpMkLst>
            <pc:docMk/>
            <pc:sldMk cId="2257234485" sldId="1692"/>
            <ac:cxnSpMk id="5" creationId="{DCB61268-BB7B-F730-54A9-F814E31065C0}"/>
          </ac:cxnSpMkLst>
        </pc:cxnChg>
        <pc:cxnChg chg="add mod">
          <ac:chgData name="Nathália Demetrio" userId="73b6c4bd58836735" providerId="LiveId" clId="{C00AA7F5-0EC5-4656-84E5-B1513740F2F9}" dt="2022-10-09T13:41:05.383" v="9286" actId="208"/>
          <ac:cxnSpMkLst>
            <pc:docMk/>
            <pc:sldMk cId="2257234485" sldId="1692"/>
            <ac:cxnSpMk id="9" creationId="{303D62E8-A783-8F17-51E7-02E57A35B636}"/>
          </ac:cxnSpMkLst>
        </pc:cxnChg>
        <pc:cxnChg chg="add mod">
          <ac:chgData name="Nathália Demetrio" userId="73b6c4bd58836735" providerId="LiveId" clId="{C00AA7F5-0EC5-4656-84E5-B1513740F2F9}" dt="2022-10-09T13:40:55.956" v="9285" actId="208"/>
          <ac:cxnSpMkLst>
            <pc:docMk/>
            <pc:sldMk cId="2257234485" sldId="1692"/>
            <ac:cxnSpMk id="21" creationId="{21452F38-1BB3-8419-F032-4AEC2690B00D}"/>
          </ac:cxnSpMkLst>
        </pc:cxnChg>
        <pc:cxnChg chg="add mod">
          <ac:chgData name="Nathália Demetrio" userId="73b6c4bd58836735" providerId="LiveId" clId="{C00AA7F5-0EC5-4656-84E5-B1513740F2F9}" dt="2022-10-09T13:40:55.956" v="9285" actId="208"/>
          <ac:cxnSpMkLst>
            <pc:docMk/>
            <pc:sldMk cId="2257234485" sldId="1692"/>
            <ac:cxnSpMk id="25" creationId="{76DA38DE-AD5C-C9C6-1336-6B5DE37F318A}"/>
          </ac:cxnSpMkLst>
        </pc:cxnChg>
      </pc:sldChg>
      <pc:sldChg chg="addSp delSp modSp add mod">
        <pc:chgData name="Nathália Demetrio" userId="73b6c4bd58836735" providerId="LiveId" clId="{C00AA7F5-0EC5-4656-84E5-B1513740F2F9}" dt="2022-10-09T13:38:26.935" v="9253" actId="478"/>
        <pc:sldMkLst>
          <pc:docMk/>
          <pc:sldMk cId="3604440419" sldId="1693"/>
        </pc:sldMkLst>
        <pc:spChg chg="mod">
          <ac:chgData name="Nathália Demetrio" userId="73b6c4bd58836735" providerId="LiveId" clId="{C00AA7F5-0EC5-4656-84E5-B1513740F2F9}" dt="2022-10-09T13:38:22.578" v="9252" actId="1036"/>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mod">
          <ac:chgData name="Nathália Demetrio" userId="73b6c4bd58836735" providerId="LiveId" clId="{C00AA7F5-0EC5-4656-84E5-B1513740F2F9}" dt="2022-10-09T13:38:22.578" v="9252" actId="1036"/>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09T13:24:58.993" v="8964" actId="1037"/>
          <ac:spMkLst>
            <pc:docMk/>
            <pc:sldMk cId="3604440419" sldId="1693"/>
            <ac:spMk id="36" creationId="{B54BF9AF-02A7-6A1D-5BFB-3CDF96089ECE}"/>
          </ac:spMkLst>
        </pc:spChg>
        <pc:spChg chg="mod">
          <ac:chgData name="Nathália Demetrio" userId="73b6c4bd58836735" providerId="LiveId" clId="{C00AA7F5-0EC5-4656-84E5-B1513740F2F9}" dt="2022-10-09T13:38:22.578" v="9252" actId="1036"/>
          <ac:spMkLst>
            <pc:docMk/>
            <pc:sldMk cId="3604440419" sldId="1693"/>
            <ac:spMk id="37" creationId="{C22CB5E2-D4CD-CED9-C3C1-5EC1D71C73E8}"/>
          </ac:spMkLst>
        </pc:spChg>
        <pc:spChg chg="mod">
          <ac:chgData name="Nathália Demetrio" userId="73b6c4bd58836735" providerId="LiveId" clId="{C00AA7F5-0EC5-4656-84E5-B1513740F2F9}" dt="2022-10-09T13:38:15.665" v="9251" actId="1036"/>
          <ac:spMkLst>
            <pc:docMk/>
            <pc:sldMk cId="3604440419" sldId="1693"/>
            <ac:spMk id="38" creationId="{C29FB65D-78BB-A2F3-4989-EF195BAA06FA}"/>
          </ac:spMkLst>
        </pc:spChg>
        <pc:spChg chg="mod">
          <ac:chgData name="Nathália Demetrio" userId="73b6c4bd58836735" providerId="LiveId" clId="{C00AA7F5-0EC5-4656-84E5-B1513740F2F9}" dt="2022-10-09T13:38:22.578" v="9252" actId="1036"/>
          <ac:spMkLst>
            <pc:docMk/>
            <pc:sldMk cId="3604440419" sldId="1693"/>
            <ac:spMk id="39" creationId="{D9FB4346-5C0F-AC86-11FA-D4100213285F}"/>
          </ac:spMkLst>
        </pc:spChg>
        <pc:spChg chg="mod">
          <ac:chgData name="Nathália Demetrio" userId="73b6c4bd58836735" providerId="LiveId" clId="{C00AA7F5-0EC5-4656-84E5-B1513740F2F9}" dt="2022-10-09T13:38:04.426" v="9250" actId="1036"/>
          <ac:spMkLst>
            <pc:docMk/>
            <pc:sldMk cId="3604440419" sldId="1693"/>
            <ac:spMk id="40" creationId="{AA1EC5F1-FF64-8C72-B6B9-4545A07CE989}"/>
          </ac:spMkLst>
        </pc:spChg>
        <pc:spChg chg="mod">
          <ac:chgData name="Nathália Demetrio" userId="73b6c4bd58836735" providerId="LiveId" clId="{C00AA7F5-0EC5-4656-84E5-B1513740F2F9}" dt="2022-10-09T13:38:04.426" v="9250" actId="1036"/>
          <ac:spMkLst>
            <pc:docMk/>
            <pc:sldMk cId="3604440419" sldId="1693"/>
            <ac:spMk id="41" creationId="{B8E889EB-8493-0788-941C-220BB0D4B969}"/>
          </ac:spMkLst>
        </pc:spChg>
        <pc:spChg chg="mod">
          <ac:chgData name="Nathália Demetrio" userId="73b6c4bd58836735" providerId="LiveId" clId="{C00AA7F5-0EC5-4656-84E5-B1513740F2F9}" dt="2022-10-09T13:38:22.578" v="9252" actId="1036"/>
          <ac:spMkLst>
            <pc:docMk/>
            <pc:sldMk cId="3604440419" sldId="1693"/>
            <ac:spMk id="42" creationId="{3000D89F-2DCB-358A-AA66-821E6E286E87}"/>
          </ac:spMkLst>
        </pc:spChg>
        <pc:spChg chg="mod">
          <ac:chgData name="Nathália Demetrio" userId="73b6c4bd58836735" providerId="LiveId" clId="{C00AA7F5-0EC5-4656-84E5-B1513740F2F9}" dt="2022-10-09T13:24:58.993" v="8964" actId="1037"/>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09T13:24:58.993" v="8964" actId="1037"/>
          <ac:spMkLst>
            <pc:docMk/>
            <pc:sldMk cId="3604440419" sldId="1693"/>
            <ac:spMk id="112" creationId="{0B373C7D-B6AC-8603-CB56-41626ECC9D4A}"/>
          </ac:spMkLst>
        </pc:spChg>
        <pc:spChg chg="mod">
          <ac:chgData name="Nathália Demetrio" userId="73b6c4bd58836735" providerId="LiveId" clId="{C00AA7F5-0EC5-4656-84E5-B1513740F2F9}" dt="2022-10-09T13:38:22.578" v="9252" actId="1036"/>
          <ac:spMkLst>
            <pc:docMk/>
            <pc:sldMk cId="3604440419" sldId="1693"/>
            <ac:spMk id="113" creationId="{7E6BEAE5-96A8-3FCE-312E-72B2BEAC7CE2}"/>
          </ac:spMkLst>
        </pc:spChg>
        <pc:spChg chg="mod">
          <ac:chgData name="Nathália Demetrio" userId="73b6c4bd58836735" providerId="LiveId" clId="{C00AA7F5-0EC5-4656-84E5-B1513740F2F9}" dt="2022-10-09T13:38:15.665" v="9251" actId="1036"/>
          <ac:spMkLst>
            <pc:docMk/>
            <pc:sldMk cId="3604440419" sldId="1693"/>
            <ac:spMk id="114" creationId="{5FA57FCD-0382-E689-CB8B-85465C910C05}"/>
          </ac:spMkLst>
        </pc:spChg>
        <pc:spChg chg="mod">
          <ac:chgData name="Nathália Demetrio" userId="73b6c4bd58836735" providerId="LiveId" clId="{C00AA7F5-0EC5-4656-84E5-B1513740F2F9}" dt="2022-10-09T13:38:22.578" v="9252" actId="1036"/>
          <ac:spMkLst>
            <pc:docMk/>
            <pc:sldMk cId="3604440419" sldId="1693"/>
            <ac:spMk id="115" creationId="{C192E7C8-319A-3B5E-B0AC-FC2261ECE1FC}"/>
          </ac:spMkLst>
        </pc:spChg>
        <pc:spChg chg="mod">
          <ac:chgData name="Nathália Demetrio" userId="73b6c4bd58836735" providerId="LiveId" clId="{C00AA7F5-0EC5-4656-84E5-B1513740F2F9}" dt="2022-10-09T13:38:04.426" v="9250" actId="1036"/>
          <ac:spMkLst>
            <pc:docMk/>
            <pc:sldMk cId="3604440419" sldId="1693"/>
            <ac:spMk id="116" creationId="{8D17307F-263E-D9E7-4D97-B34D2CA9376E}"/>
          </ac:spMkLst>
        </pc:spChg>
        <pc:spChg chg="mod">
          <ac:chgData name="Nathália Demetrio" userId="73b6c4bd58836735" providerId="LiveId" clId="{C00AA7F5-0EC5-4656-84E5-B1513740F2F9}" dt="2022-10-09T13:38:04.426" v="9250" actId="1036"/>
          <ac:spMkLst>
            <pc:docMk/>
            <pc:sldMk cId="3604440419" sldId="1693"/>
            <ac:spMk id="117" creationId="{D247BDA3-87E1-6B9C-8310-1BC49B27C0C2}"/>
          </ac:spMkLst>
        </pc:spChg>
        <pc:spChg chg="mod">
          <ac:chgData name="Nathália Demetrio" userId="73b6c4bd58836735" providerId="LiveId" clId="{C00AA7F5-0EC5-4656-84E5-B1513740F2F9}" dt="2022-10-09T13:38:22.578" v="9252" actId="1036"/>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09T13:24:58.993" v="8964" actId="1037"/>
          <ac:grpSpMkLst>
            <pc:docMk/>
            <pc:sldMk cId="3604440419" sldId="1693"/>
            <ac:grpSpMk id="48" creationId="{6E626DE4-89E0-9113-618E-239342C55D37}"/>
          </ac:grpSpMkLst>
        </pc:grpChg>
        <pc:grpChg chg="mod">
          <ac:chgData name="Nathália Demetrio" userId="73b6c4bd58836735" providerId="LiveId" clId="{C00AA7F5-0EC5-4656-84E5-B1513740F2F9}" dt="2022-10-09T13:24:58.993" v="8964" actId="1037"/>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09T13:24:58.993" v="8964" actId="1037"/>
          <ac:picMkLst>
            <pc:docMk/>
            <pc:sldMk cId="3604440419" sldId="1693"/>
            <ac:picMk id="50" creationId="{464D9D1C-A523-D5A6-97C1-D31780E35175}"/>
          </ac:picMkLst>
        </pc:picChg>
        <pc:picChg chg="mod">
          <ac:chgData name="Nathália Demetrio" userId="73b6c4bd58836735" providerId="LiveId" clId="{C00AA7F5-0EC5-4656-84E5-B1513740F2F9}" dt="2022-10-09T13:24:58.993" v="8964" actId="1037"/>
          <ac:picMkLst>
            <pc:docMk/>
            <pc:sldMk cId="3604440419" sldId="1693"/>
            <ac:picMk id="52" creationId="{1F73352C-667E-D1D1-65D2-50DF186837A8}"/>
          </ac:picMkLst>
        </pc:picChg>
        <pc:picChg chg="mod">
          <ac:chgData name="Nathália Demetrio" userId="73b6c4bd58836735" providerId="LiveId" clId="{C00AA7F5-0EC5-4656-84E5-B1513740F2F9}" dt="2022-10-09T13:24:58.993" v="8964" actId="1037"/>
          <ac:picMkLst>
            <pc:docMk/>
            <pc:sldMk cId="3604440419" sldId="1693"/>
            <ac:picMk id="53" creationId="{8F2EA471-4946-EEB1-442E-56812F76C4B1}"/>
          </ac:picMkLst>
        </pc:picChg>
        <pc:picChg chg="mod">
          <ac:chgData name="Nathália Demetrio" userId="73b6c4bd58836735" providerId="LiveId" clId="{C00AA7F5-0EC5-4656-84E5-B1513740F2F9}" dt="2022-10-09T13:24:58.993" v="8964" actId="1037"/>
          <ac:picMkLst>
            <pc:docMk/>
            <pc:sldMk cId="3604440419" sldId="1693"/>
            <ac:picMk id="54" creationId="{6489B3B9-0630-52EE-A061-B493001729CB}"/>
          </ac:picMkLst>
        </pc:picChg>
        <pc:picChg chg="mod">
          <ac:chgData name="Nathália Demetrio" userId="73b6c4bd58836735" providerId="LiveId" clId="{C00AA7F5-0EC5-4656-84E5-B1513740F2F9}" dt="2022-10-09T13:24:58.993" v="8964" actId="1037"/>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pc:chgData name="Nathália Demetrio" userId="73b6c4bd58836735" providerId="LiveId" clId="{C00AA7F5-0EC5-4656-84E5-B1513740F2F9}" dt="2022-10-09T13:44:54.742" v="9287" actId="554"/>
        <pc:sldMkLst>
          <pc:docMk/>
          <pc:sldMk cId="674295248" sldId="1694"/>
        </pc:sldMkLst>
        <pc:spChg chg="add mod">
          <ac:chgData name="Nathália Demetrio" userId="73b6c4bd58836735" providerId="LiveId" clId="{C00AA7F5-0EC5-4656-84E5-B1513740F2F9}" dt="2022-10-09T13:26:57.440" v="9027" actId="552"/>
          <ac:spMkLst>
            <pc:docMk/>
            <pc:sldMk cId="674295248" sldId="1694"/>
            <ac:spMk id="4" creationId="{AE1E2C8E-EECB-D49B-957B-3CC007CAC066}"/>
          </ac:spMkLst>
        </pc:spChg>
        <pc:spChg chg="add mod">
          <ac:chgData name="Nathália Demetrio" userId="73b6c4bd58836735" providerId="LiveId" clId="{C00AA7F5-0EC5-4656-84E5-B1513740F2F9}" dt="2022-10-09T13:44:54.742" v="9287" actId="554"/>
          <ac:spMkLst>
            <pc:docMk/>
            <pc:sldMk cId="674295248" sldId="1694"/>
            <ac:spMk id="5" creationId="{45C8C34C-C74D-8826-B709-E133F918CEB9}"/>
          </ac:spMkLst>
        </pc:spChg>
        <pc:spChg chg="add mod">
          <ac:chgData name="Nathália Demetrio" userId="73b6c4bd58836735" providerId="LiveId" clId="{C00AA7F5-0EC5-4656-84E5-B1513740F2F9}" dt="2022-10-09T13:26:57.440" v="9027" actId="552"/>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mod">
          <ac:chgData name="Nathália Demetrio" userId="73b6c4bd58836735" providerId="LiveId" clId="{C00AA7F5-0EC5-4656-84E5-B1513740F2F9}" dt="2022-10-09T13:26:37.191" v="9014" actId="1035"/>
          <ac:spMkLst>
            <pc:docMk/>
            <pc:sldMk cId="674295248" sldId="1694"/>
            <ac:spMk id="36" creationId="{B54BF9AF-02A7-6A1D-5BFB-3CDF96089ECE}"/>
          </ac:spMkLst>
        </pc:spChg>
        <pc:spChg chg="mod">
          <ac:chgData name="Nathália Demetrio" userId="73b6c4bd58836735" providerId="LiveId" clId="{C00AA7F5-0EC5-4656-84E5-B1513740F2F9}" dt="2022-10-09T13:26:37.191" v="9014" actId="1035"/>
          <ac:spMkLst>
            <pc:docMk/>
            <pc:sldMk cId="674295248" sldId="1694"/>
            <ac:spMk id="37" creationId="{C22CB5E2-D4CD-CED9-C3C1-5EC1D71C73E8}"/>
          </ac:spMkLst>
        </pc:spChg>
        <pc:spChg chg="mod">
          <ac:chgData name="Nathália Demetrio" userId="73b6c4bd58836735" providerId="LiveId" clId="{C00AA7F5-0EC5-4656-84E5-B1513740F2F9}" dt="2022-10-09T13:26:37.191" v="9014" actId="1035"/>
          <ac:spMkLst>
            <pc:docMk/>
            <pc:sldMk cId="674295248" sldId="1694"/>
            <ac:spMk id="38" creationId="{C29FB65D-78BB-A2F3-4989-EF195BAA06FA}"/>
          </ac:spMkLst>
        </pc:spChg>
        <pc:spChg chg="mod">
          <ac:chgData name="Nathália Demetrio" userId="73b6c4bd58836735" providerId="LiveId" clId="{C00AA7F5-0EC5-4656-84E5-B1513740F2F9}" dt="2022-10-09T13:26:37.191" v="9014" actId="1035"/>
          <ac:spMkLst>
            <pc:docMk/>
            <pc:sldMk cId="674295248" sldId="1694"/>
            <ac:spMk id="39" creationId="{D9FB4346-5C0F-AC86-11FA-D4100213285F}"/>
          </ac:spMkLst>
        </pc:spChg>
        <pc:spChg chg="mod">
          <ac:chgData name="Nathália Demetrio" userId="73b6c4bd58836735" providerId="LiveId" clId="{C00AA7F5-0EC5-4656-84E5-B1513740F2F9}" dt="2022-10-09T13:26:37.191" v="9014" actId="1035"/>
          <ac:spMkLst>
            <pc:docMk/>
            <pc:sldMk cId="674295248" sldId="1694"/>
            <ac:spMk id="40" creationId="{AA1EC5F1-FF64-8C72-B6B9-4545A07CE989}"/>
          </ac:spMkLst>
        </pc:spChg>
        <pc:spChg chg="mod">
          <ac:chgData name="Nathália Demetrio" userId="73b6c4bd58836735" providerId="LiveId" clId="{C00AA7F5-0EC5-4656-84E5-B1513740F2F9}" dt="2022-10-09T13:26:37.191" v="9014" actId="1035"/>
          <ac:spMkLst>
            <pc:docMk/>
            <pc:sldMk cId="674295248" sldId="1694"/>
            <ac:spMk id="41" creationId="{B8E889EB-8493-0788-941C-220BB0D4B969}"/>
          </ac:spMkLst>
        </pc:spChg>
        <pc:spChg chg="mod">
          <ac:chgData name="Nathália Demetrio" userId="73b6c4bd58836735" providerId="LiveId" clId="{C00AA7F5-0EC5-4656-84E5-B1513740F2F9}" dt="2022-10-09T13:26:37.191" v="9014" actId="1035"/>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09T13:44:54.742" v="9287" actId="554"/>
          <ac:spMkLst>
            <pc:docMk/>
            <pc:sldMk cId="674295248" sldId="1694"/>
            <ac:spMk id="44" creationId="{6A22105C-B2E3-7962-C249-D2CFACF9A94B}"/>
          </ac:spMkLst>
        </pc:spChg>
        <pc:spChg chg="add mod">
          <ac:chgData name="Nathália Demetrio" userId="73b6c4bd58836735" providerId="LiveId" clId="{C00AA7F5-0EC5-4656-84E5-B1513740F2F9}" dt="2022-10-09T13:44:54.742" v="9287" actId="554"/>
          <ac:spMkLst>
            <pc:docMk/>
            <pc:sldMk cId="674295248" sldId="1694"/>
            <ac:spMk id="45" creationId="{00F71D14-39D8-EF6C-E454-6A12D54F46CD}"/>
          </ac:spMkLst>
        </pc:spChg>
        <pc:spChg chg="add mod">
          <ac:chgData name="Nathália Demetrio" userId="73b6c4bd58836735" providerId="LiveId" clId="{C00AA7F5-0EC5-4656-84E5-B1513740F2F9}" dt="2022-10-09T13:44:54.742" v="9287" actId="554"/>
          <ac:spMkLst>
            <pc:docMk/>
            <pc:sldMk cId="674295248" sldId="1694"/>
            <ac:spMk id="46" creationId="{C97EE1CC-7F69-A7F2-12E4-CD95B9BEEDD3}"/>
          </ac:spMkLst>
        </pc:spChg>
        <pc:spChg chg="mod">
          <ac:chgData name="Nathália Demetrio" userId="73b6c4bd58836735" providerId="LiveId" clId="{C00AA7F5-0EC5-4656-84E5-B1513740F2F9}" dt="2022-10-09T13:26:37.191" v="9014" actId="1035"/>
          <ac:spMkLst>
            <pc:docMk/>
            <pc:sldMk cId="674295248" sldId="1694"/>
            <ac:spMk id="51" creationId="{D266D3D1-9404-EE46-D088-6746D4F33210}"/>
          </ac:spMkLst>
        </pc:spChg>
        <pc:spChg chg="mod topLvl">
          <ac:chgData name="Nathália Demetrio" userId="73b6c4bd58836735" providerId="LiveId" clId="{C00AA7F5-0EC5-4656-84E5-B1513740F2F9}" dt="2022-10-09T13:31:11.395" v="9084" actId="1035"/>
          <ac:spMkLst>
            <pc:docMk/>
            <pc:sldMk cId="674295248" sldId="1694"/>
            <ac:spMk id="56" creationId="{9D8B8BBB-5282-FED6-9049-410B44E481D6}"/>
          </ac:spMkLst>
        </pc:spChg>
        <pc:spChg chg="mod topLvl">
          <ac:chgData name="Nathália Demetrio" userId="73b6c4bd58836735" providerId="LiveId" clId="{C00AA7F5-0EC5-4656-84E5-B1513740F2F9}" dt="2022-10-09T13:31:11.395" v="9084" actId="1035"/>
          <ac:spMkLst>
            <pc:docMk/>
            <pc:sldMk cId="674295248" sldId="1694"/>
            <ac:spMk id="57" creationId="{11B5686D-FE2C-0051-A644-C3F0F4369145}"/>
          </ac:spMkLst>
        </pc:spChg>
        <pc:spChg chg="mod topLvl">
          <ac:chgData name="Nathália Demetrio" userId="73b6c4bd58836735" providerId="LiveId" clId="{C00AA7F5-0EC5-4656-84E5-B1513740F2F9}" dt="2022-10-09T13:31:11.395" v="9084" actId="1035"/>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09T13:31:11.395" v="9084" actId="1035"/>
          <ac:spMkLst>
            <pc:docMk/>
            <pc:sldMk cId="674295248" sldId="1694"/>
            <ac:spMk id="60" creationId="{991F3CF7-6702-F605-3A95-253140356D48}"/>
          </ac:spMkLst>
        </pc:spChg>
        <pc:spChg chg="mod topLvl">
          <ac:chgData name="Nathália Demetrio" userId="73b6c4bd58836735" providerId="LiveId" clId="{C00AA7F5-0EC5-4656-84E5-B1513740F2F9}" dt="2022-10-09T13:31:11.395" v="9084" actId="1035"/>
          <ac:spMkLst>
            <pc:docMk/>
            <pc:sldMk cId="674295248" sldId="1694"/>
            <ac:spMk id="61" creationId="{52B35FBA-A106-7628-B737-FC7A8238D915}"/>
          </ac:spMkLst>
        </pc:spChg>
        <pc:spChg chg="mod topLvl">
          <ac:chgData name="Nathália Demetrio" userId="73b6c4bd58836735" providerId="LiveId" clId="{C00AA7F5-0EC5-4656-84E5-B1513740F2F9}" dt="2022-10-09T13:31:11.395" v="9084" actId="1035"/>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09T13:31:11.395" v="9084" actId="1035"/>
          <ac:spMkLst>
            <pc:docMk/>
            <pc:sldMk cId="674295248" sldId="1694"/>
            <ac:spMk id="64" creationId="{8C4819CA-33AA-39B9-1019-CABEFF7D5CE2}"/>
          </ac:spMkLst>
        </pc:spChg>
        <pc:spChg chg="mod topLvl">
          <ac:chgData name="Nathália Demetrio" userId="73b6c4bd58836735" providerId="LiveId" clId="{C00AA7F5-0EC5-4656-84E5-B1513740F2F9}" dt="2022-10-09T13:31:11.395" v="9084" actId="1035"/>
          <ac:spMkLst>
            <pc:docMk/>
            <pc:sldMk cId="674295248" sldId="1694"/>
            <ac:spMk id="65" creationId="{BF6359A4-F94F-DCA3-3754-871A7CD72297}"/>
          </ac:spMkLst>
        </pc:spChg>
        <pc:spChg chg="mod topLvl">
          <ac:chgData name="Nathália Demetrio" userId="73b6c4bd58836735" providerId="LiveId" clId="{C00AA7F5-0EC5-4656-84E5-B1513740F2F9}" dt="2022-10-09T13:31:11.395" v="9084" actId="1035"/>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09T13:32:24.636" v="9136" actId="1037"/>
          <ac:spMkLst>
            <pc:docMk/>
            <pc:sldMk cId="674295248" sldId="1694"/>
            <ac:spMk id="68" creationId="{5BF6F456-37D7-16B8-A2BD-446C0C891169}"/>
          </ac:spMkLst>
        </pc:spChg>
        <pc:spChg chg="add mod">
          <ac:chgData name="Nathália Demetrio" userId="73b6c4bd58836735" providerId="LiveId" clId="{C00AA7F5-0EC5-4656-84E5-B1513740F2F9}" dt="2022-10-09T13:36:14.893" v="9235" actId="1037"/>
          <ac:spMkLst>
            <pc:docMk/>
            <pc:sldMk cId="674295248" sldId="1694"/>
            <ac:spMk id="69" creationId="{0BA304CA-AAF2-BDF7-46EC-DAFF63ECCD8A}"/>
          </ac:spMkLst>
        </pc:spChg>
        <pc:spChg chg="add mod">
          <ac:chgData name="Nathália Demetrio" userId="73b6c4bd58836735" providerId="LiveId" clId="{C00AA7F5-0EC5-4656-84E5-B1513740F2F9}" dt="2022-10-09T13:32:24.636" v="9136" actId="1037"/>
          <ac:spMkLst>
            <pc:docMk/>
            <pc:sldMk cId="674295248" sldId="1694"/>
            <ac:spMk id="70" creationId="{467599D6-BB7A-1422-85BD-2C94D82BE686}"/>
          </ac:spMkLst>
        </pc:spChg>
        <pc:spChg chg="add mod">
          <ac:chgData name="Nathália Demetrio" userId="73b6c4bd58836735" providerId="LiveId" clId="{C00AA7F5-0EC5-4656-84E5-B1513740F2F9}" dt="2022-10-09T13:32:24.636" v="9136" actId="1037"/>
          <ac:spMkLst>
            <pc:docMk/>
            <pc:sldMk cId="674295248" sldId="1694"/>
            <ac:spMk id="71" creationId="{9C9D25EC-36BB-666D-92CA-278AF45E0EBD}"/>
          </ac:spMkLst>
        </pc:spChg>
        <pc:spChg chg="add mod">
          <ac:chgData name="Nathália Demetrio" userId="73b6c4bd58836735" providerId="LiveId" clId="{C00AA7F5-0EC5-4656-84E5-B1513740F2F9}" dt="2022-10-09T13:36:42.133" v="9237" actId="207"/>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09T13:34:37.194" v="9201" actId="1037"/>
          <ac:spMkLst>
            <pc:docMk/>
            <pc:sldMk cId="674295248" sldId="1694"/>
            <ac:spMk id="76" creationId="{86F06773-3E18-7F53-7F39-35AB90DABC36}"/>
          </ac:spMkLst>
        </pc:spChg>
        <pc:spChg chg="add mod ord">
          <ac:chgData name="Nathália Demetrio" userId="73b6c4bd58836735" providerId="LiveId" clId="{C00AA7F5-0EC5-4656-84E5-B1513740F2F9}" dt="2022-10-09T13:35:51.837" v="9229" actId="167"/>
          <ac:spMkLst>
            <pc:docMk/>
            <pc:sldMk cId="674295248" sldId="1694"/>
            <ac:spMk id="77" creationId="{E2FBD346-1824-A12A-311B-8FCBA63B0023}"/>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09T13:36:56.149" v="9239" actId="1076"/>
          <ac:spMkLst>
            <pc:docMk/>
            <pc:sldMk cId="674295248" sldId="1694"/>
            <ac:spMk id="79" creationId="{E48BF6E2-6C52-64D6-091F-6AC3700C565D}"/>
          </ac:spMkLst>
        </pc:spChg>
        <pc:spChg chg="add mod">
          <ac:chgData name="Nathália Demetrio" userId="73b6c4bd58836735" providerId="LiveId" clId="{C00AA7F5-0EC5-4656-84E5-B1513740F2F9}" dt="2022-10-09T13:37:00.684" v="9241" actId="1076"/>
          <ac:spMkLst>
            <pc:docMk/>
            <pc:sldMk cId="674295248" sldId="1694"/>
            <ac:spMk id="80" creationId="{8AEDABE4-66BC-E48C-C761-732DF245030F}"/>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mod">
          <ac:chgData name="Nathália Demetrio" userId="73b6c4bd58836735" providerId="LiveId" clId="{C00AA7F5-0EC5-4656-84E5-B1513740F2F9}" dt="2022-10-09T13:26:37.191" v="9014" actId="1035"/>
          <ac:spMkLst>
            <pc:docMk/>
            <pc:sldMk cId="674295248" sldId="1694"/>
            <ac:spMk id="112" creationId="{0B373C7D-B6AC-8603-CB56-41626ECC9D4A}"/>
          </ac:spMkLst>
        </pc:spChg>
        <pc:spChg chg="mod">
          <ac:chgData name="Nathália Demetrio" userId="73b6c4bd58836735" providerId="LiveId" clId="{C00AA7F5-0EC5-4656-84E5-B1513740F2F9}" dt="2022-10-09T13:26:37.191" v="9014" actId="1035"/>
          <ac:spMkLst>
            <pc:docMk/>
            <pc:sldMk cId="674295248" sldId="1694"/>
            <ac:spMk id="113" creationId="{7E6BEAE5-96A8-3FCE-312E-72B2BEAC7CE2}"/>
          </ac:spMkLst>
        </pc:spChg>
        <pc:spChg chg="mod">
          <ac:chgData name="Nathália Demetrio" userId="73b6c4bd58836735" providerId="LiveId" clId="{C00AA7F5-0EC5-4656-84E5-B1513740F2F9}" dt="2022-10-09T13:26:37.191" v="9014" actId="1035"/>
          <ac:spMkLst>
            <pc:docMk/>
            <pc:sldMk cId="674295248" sldId="1694"/>
            <ac:spMk id="114" creationId="{5FA57FCD-0382-E689-CB8B-85465C910C05}"/>
          </ac:spMkLst>
        </pc:spChg>
        <pc:spChg chg="mod">
          <ac:chgData name="Nathália Demetrio" userId="73b6c4bd58836735" providerId="LiveId" clId="{C00AA7F5-0EC5-4656-84E5-B1513740F2F9}" dt="2022-10-09T13:26:37.191" v="9014" actId="1035"/>
          <ac:spMkLst>
            <pc:docMk/>
            <pc:sldMk cId="674295248" sldId="1694"/>
            <ac:spMk id="115" creationId="{C192E7C8-319A-3B5E-B0AC-FC2261ECE1FC}"/>
          </ac:spMkLst>
        </pc:spChg>
        <pc:spChg chg="mod">
          <ac:chgData name="Nathália Demetrio" userId="73b6c4bd58836735" providerId="LiveId" clId="{C00AA7F5-0EC5-4656-84E5-B1513740F2F9}" dt="2022-10-09T13:26:37.191" v="9014" actId="1035"/>
          <ac:spMkLst>
            <pc:docMk/>
            <pc:sldMk cId="674295248" sldId="1694"/>
            <ac:spMk id="116" creationId="{8D17307F-263E-D9E7-4D97-B34D2CA9376E}"/>
          </ac:spMkLst>
        </pc:spChg>
        <pc:spChg chg="mod">
          <ac:chgData name="Nathália Demetrio" userId="73b6c4bd58836735" providerId="LiveId" clId="{C00AA7F5-0EC5-4656-84E5-B1513740F2F9}" dt="2022-10-09T13:26:37.191" v="9014" actId="1035"/>
          <ac:spMkLst>
            <pc:docMk/>
            <pc:sldMk cId="674295248" sldId="1694"/>
            <ac:spMk id="117" creationId="{D247BDA3-87E1-6B9C-8310-1BC49B27C0C2}"/>
          </ac:spMkLst>
        </pc:spChg>
        <pc:spChg chg="mod">
          <ac:chgData name="Nathália Demetrio" userId="73b6c4bd58836735" providerId="LiveId" clId="{C00AA7F5-0EC5-4656-84E5-B1513740F2F9}" dt="2022-10-09T13:26:37.191" v="9014" actId="1035"/>
          <ac:spMkLst>
            <pc:docMk/>
            <pc:sldMk cId="674295248" sldId="1694"/>
            <ac:spMk id="118" creationId="{260CB07D-C1B2-83A1-4323-CD48EF0CC70D}"/>
          </ac:spMkLst>
        </pc:spChg>
        <pc:grpChg chg="add mod">
          <ac:chgData name="Nathália Demetrio" userId="73b6c4bd58836735" providerId="LiveId" clId="{C00AA7F5-0EC5-4656-84E5-B1513740F2F9}" dt="2022-10-09T13:26:37.191" v="9014" actId="1035"/>
          <ac:grpSpMkLst>
            <pc:docMk/>
            <pc:sldMk cId="674295248" sldId="1694"/>
            <ac:grpSpMk id="3" creationId="{ED18F002-DF79-CD6D-FF61-59C4D1ED630B}"/>
          </ac:grpSpMkLst>
        </pc:grpChg>
        <pc:grpChg chg="add mod">
          <ac:chgData name="Nathália Demetrio" userId="73b6c4bd58836735" providerId="LiveId" clId="{C00AA7F5-0EC5-4656-84E5-B1513740F2F9}" dt="2022-10-09T13:30:47.982" v="9067" actId="1076"/>
          <ac:grpSpMkLst>
            <pc:docMk/>
            <pc:sldMk cId="674295248" sldId="1694"/>
            <ac:grpSpMk id="7" creationId="{F457C72F-5E0B-4129-8422-D5C5893B1C16}"/>
          </ac:grpSpMkLst>
        </pc:grpChg>
        <pc:grpChg chg="add mod">
          <ac:chgData name="Nathália Demetrio" userId="73b6c4bd58836735" providerId="LiveId" clId="{C00AA7F5-0EC5-4656-84E5-B1513740F2F9}" dt="2022-10-09T13:37:19.785" v="9246" actId="1037"/>
          <ac:grpSpMkLst>
            <pc:docMk/>
            <pc:sldMk cId="674295248" sldId="1694"/>
            <ac:grpSpMk id="14" creationId="{C369047B-D1CA-3158-1A9D-9D4A5F7FC958}"/>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mod">
          <ac:chgData name="Nathália Demetrio" userId="73b6c4bd58836735" providerId="LiveId" clId="{C00AA7F5-0EC5-4656-84E5-B1513740F2F9}" dt="2022-10-09T13:26:37.191" v="9014" actId="1035"/>
          <ac:grpSpMkLst>
            <pc:docMk/>
            <pc:sldMk cId="674295248" sldId="1694"/>
            <ac:grpSpMk id="48" creationId="{6E626DE4-89E0-9113-618E-239342C55D37}"/>
          </ac:grpSpMkLst>
        </pc:grpChg>
        <pc:grpChg chg="mod">
          <ac:chgData name="Nathália Demetrio" userId="73b6c4bd58836735" providerId="LiveId" clId="{C00AA7F5-0EC5-4656-84E5-B1513740F2F9}" dt="2022-10-09T13:26:37.191" v="9014" actId="1035"/>
          <ac:grpSpMkLst>
            <pc:docMk/>
            <pc:sldMk cId="674295248" sldId="1694"/>
            <ac:grpSpMk id="49" creationId="{BDD69F04-B374-8A8A-CD49-6D6D167F7657}"/>
          </ac:grpSpMkLst>
        </pc:grpChg>
        <pc:picChg chg="mod">
          <ac:chgData name="Nathália Demetrio" userId="73b6c4bd58836735" providerId="LiveId" clId="{C00AA7F5-0EC5-4656-84E5-B1513740F2F9}" dt="2022-10-09T13:26:37.191" v="9014" actId="1035"/>
          <ac:picMkLst>
            <pc:docMk/>
            <pc:sldMk cId="674295248" sldId="1694"/>
            <ac:picMk id="9" creationId="{4F0A9FB5-7FE6-EC04-8B9B-7518FDCBB82D}"/>
          </ac:picMkLst>
        </pc:picChg>
        <pc:picChg chg="mod">
          <ac:chgData name="Nathália Demetrio" userId="73b6c4bd58836735" providerId="LiveId" clId="{C00AA7F5-0EC5-4656-84E5-B1513740F2F9}" dt="2022-10-09T13:26:37.191" v="9014" actId="1035"/>
          <ac:picMkLst>
            <pc:docMk/>
            <pc:sldMk cId="674295248" sldId="1694"/>
            <ac:picMk id="19" creationId="{566071CD-4749-FB89-B10F-2093B150E1E9}"/>
          </ac:picMkLst>
        </pc:picChg>
        <pc:picChg chg="mod">
          <ac:chgData name="Nathália Demetrio" userId="73b6c4bd58836735" providerId="LiveId" clId="{C00AA7F5-0EC5-4656-84E5-B1513740F2F9}" dt="2022-10-09T13:26:37.191" v="9014" actId="1035"/>
          <ac:picMkLst>
            <pc:docMk/>
            <pc:sldMk cId="674295248" sldId="1694"/>
            <ac:picMk id="20" creationId="{B434355D-98D8-20E9-AAEA-26CC359F602F}"/>
          </ac:picMkLst>
        </pc:picChg>
        <pc:picChg chg="mod">
          <ac:chgData name="Nathália Demetrio" userId="73b6c4bd58836735" providerId="LiveId" clId="{C00AA7F5-0EC5-4656-84E5-B1513740F2F9}" dt="2022-10-09T13:26:37.191" v="9014" actId="1035"/>
          <ac:picMkLst>
            <pc:docMk/>
            <pc:sldMk cId="674295248" sldId="1694"/>
            <ac:picMk id="50" creationId="{464D9D1C-A523-D5A6-97C1-D31780E35175}"/>
          </ac:picMkLst>
        </pc:picChg>
        <pc:picChg chg="mod">
          <ac:chgData name="Nathália Demetrio" userId="73b6c4bd58836735" providerId="LiveId" clId="{C00AA7F5-0EC5-4656-84E5-B1513740F2F9}" dt="2022-10-09T13:26:37.191" v="9014" actId="1035"/>
          <ac:picMkLst>
            <pc:docMk/>
            <pc:sldMk cId="674295248" sldId="1694"/>
            <ac:picMk id="52" creationId="{1F73352C-667E-D1D1-65D2-50DF186837A8}"/>
          </ac:picMkLst>
        </pc:picChg>
        <pc:picChg chg="mod">
          <ac:chgData name="Nathália Demetrio" userId="73b6c4bd58836735" providerId="LiveId" clId="{C00AA7F5-0EC5-4656-84E5-B1513740F2F9}" dt="2022-10-09T13:26:37.191" v="9014" actId="1035"/>
          <ac:picMkLst>
            <pc:docMk/>
            <pc:sldMk cId="674295248" sldId="1694"/>
            <ac:picMk id="53" creationId="{8F2EA471-4946-EEB1-442E-56812F76C4B1}"/>
          </ac:picMkLst>
        </pc:picChg>
        <pc:picChg chg="mod">
          <ac:chgData name="Nathália Demetrio" userId="73b6c4bd58836735" providerId="LiveId" clId="{C00AA7F5-0EC5-4656-84E5-B1513740F2F9}" dt="2022-10-09T13:26:37.191" v="9014" actId="1035"/>
          <ac:picMkLst>
            <pc:docMk/>
            <pc:sldMk cId="674295248" sldId="1694"/>
            <ac:picMk id="54" creationId="{6489B3B9-0630-52EE-A061-B493001729CB}"/>
          </ac:picMkLst>
        </pc:picChg>
        <pc:picChg chg="mod">
          <ac:chgData name="Nathália Demetrio" userId="73b6c4bd58836735" providerId="LiveId" clId="{C00AA7F5-0EC5-4656-84E5-B1513740F2F9}" dt="2022-10-09T13:26:37.191" v="9014" actId="1035"/>
          <ac:picMkLst>
            <pc:docMk/>
            <pc:sldMk cId="674295248" sldId="1694"/>
            <ac:picMk id="55" creationId="{AD9AC994-F3CE-9239-375A-74EFBCF6673F}"/>
          </ac:picMkLst>
        </pc:picChg>
      </pc:sldChg>
      <pc:sldMasterChg chg="addSldLayout delSldLayout">
        <pc:chgData name="Nathália Demetrio" userId="73b6c4bd58836735" providerId="LiveId" clId="{C00AA7F5-0EC5-4656-84E5-B1513740F2F9}" dt="2022-10-03T02:22:01.331" v="3840" actId="2696"/>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10/8/2022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37</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636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43</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46</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47</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50</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51</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52</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56</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61</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62</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104</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08/10/2022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08/10/2022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08/10/2022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08/10/2022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8.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93.xml"/><Relationship Id="rId1" Type="http://schemas.openxmlformats.org/officeDocument/2006/relationships/slideLayout" Target="../slideLayouts/slideLayout36.xml"/><Relationship Id="rId6" Type="http://schemas.openxmlformats.org/officeDocument/2006/relationships/image" Target="../media/image208.svg"/><Relationship Id="rId11" Type="http://schemas.openxmlformats.org/officeDocument/2006/relationships/image" Target="../media/image213.svg"/><Relationship Id="rId5" Type="http://schemas.openxmlformats.org/officeDocument/2006/relationships/image" Target="../media/image207.png"/><Relationship Id="rId10" Type="http://schemas.openxmlformats.org/officeDocument/2006/relationships/image" Target="../media/image212.png"/><Relationship Id="rId4" Type="http://schemas.openxmlformats.org/officeDocument/2006/relationships/image" Target="../media/image206.svg"/><Relationship Id="rId9" Type="http://schemas.openxmlformats.org/officeDocument/2006/relationships/image" Target="../media/image211.png"/></Relationships>
</file>

<file path=ppt/slides/_rels/slide109.xml.rels><?xml version="1.0" encoding="UTF-8" standalone="yes"?>
<Relationships xmlns="http://schemas.openxmlformats.org/package/2006/relationships"><Relationship Id="rId8" Type="http://schemas.openxmlformats.org/officeDocument/2006/relationships/image" Target="../media/image219.sv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94.xml"/><Relationship Id="rId1" Type="http://schemas.openxmlformats.org/officeDocument/2006/relationships/slideLayout" Target="../slideLayouts/slideLayout36.xml"/><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svg"/><Relationship Id="rId9" Type="http://schemas.openxmlformats.org/officeDocument/2006/relationships/image" Target="../media/image199.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221.svg"/><Relationship Id="rId2" Type="http://schemas.openxmlformats.org/officeDocument/2006/relationships/image" Target="../media/image220.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6.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38.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png"/><Relationship Id="rId7" Type="http://schemas.microsoft.com/office/2007/relationships/hdphoto" Target="../media/hdphoto1.wdp"/><Relationship Id="rId12" Type="http://schemas.openxmlformats.org/officeDocument/2006/relationships/image" Target="../media/image55.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1.png"/><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53.svg"/><Relationship Id="rId4" Type="http://schemas.microsoft.com/office/2007/relationships/hdphoto" Target="../media/hdphoto5.wdp"/><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image" Target="../media/image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hyperlink" Target="https://r4ds.had.co.nz/explore-intro.html" TargetMode="External"/><Relationship Id="rId9" Type="http://schemas.openxmlformats.org/officeDocument/2006/relationships/image" Target="../media/image65.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ivro.curso-r.com/7-manipulacao.html" TargetMode="External"/><Relationship Id="rId7"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r4ds.had.co.nz/explore-intro.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livro.curso-r.com/7-manipulacao.html" TargetMode="External"/><Relationship Id="rId7"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hyperlink" Target="https://r4ds.had.co.nz/explore-intro.html" TargetMode="External"/><Relationship Id="rId9"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46.xml"/><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livro.curso-r.com/7-manipulacao.html" TargetMode="External"/><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7.png"/><Relationship Id="rId10" Type="http://schemas.openxmlformats.org/officeDocument/2006/relationships/image" Target="../media/image67.png"/><Relationship Id="rId4" Type="http://schemas.openxmlformats.org/officeDocument/2006/relationships/hyperlink" Target="https://r4ds.had.co.nz/explore-intro.html" TargetMode="External"/><Relationship Id="rId9"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9.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51.xml"/><Relationship Id="rId1" Type="http://schemas.openxmlformats.org/officeDocument/2006/relationships/slideLayout" Target="../slideLayouts/slideLayout19.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83.gif"/></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67.png"/><Relationship Id="rId5" Type="http://schemas.openxmlformats.org/officeDocument/2006/relationships/image" Target="../media/image47.png"/><Relationship Id="rId10" Type="http://schemas.openxmlformats.org/officeDocument/2006/relationships/image" Target="../media/image63.png"/><Relationship Id="rId4" Type="http://schemas.openxmlformats.org/officeDocument/2006/relationships/hyperlink" Target="https://r4ds.had.co.nz/explore-intro.html" TargetMode="External"/><Relationship Id="rId9"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19.xml"/><Relationship Id="rId5" Type="http://schemas.openxmlformats.org/officeDocument/2006/relationships/image" Target="../media/image73.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88.png"/><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notesSlide" Target="../notesSlides/notesSlide59.xml"/><Relationship Id="rId1" Type="http://schemas.openxmlformats.org/officeDocument/2006/relationships/slideLayout" Target="../slideLayouts/slideLayout36.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livro.curso-r.com/7-manipulacao.html" TargetMode="External"/><Relationship Id="rId7" Type="http://schemas.openxmlformats.org/officeDocument/2006/relationships/image" Target="../media/image17.png"/><Relationship Id="rId12"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63.png"/><Relationship Id="rId5" Type="http://schemas.openxmlformats.org/officeDocument/2006/relationships/image" Target="../media/image47.png"/><Relationship Id="rId10" Type="http://schemas.openxmlformats.org/officeDocument/2006/relationships/image" Target="../media/image45.png"/><Relationship Id="rId4" Type="http://schemas.openxmlformats.org/officeDocument/2006/relationships/hyperlink" Target="https://r4ds.had.co.nz/explore-intro.html" TargetMode="External"/><Relationship Id="rId9"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5.xml"/><Relationship Id="rId1" Type="http://schemas.openxmlformats.org/officeDocument/2006/relationships/slideLayout" Target="../slideLayouts/slideLayout36.xml"/><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36.xml"/><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7.xml"/><Relationship Id="rId1" Type="http://schemas.openxmlformats.org/officeDocument/2006/relationships/slideLayout" Target="../slideLayouts/slideLayout3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hyperlink" Target="https://vas3k.com/blog/machine_learnin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19.xml"/><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0.xml"/><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1.xml"/><Relationship Id="rId1" Type="http://schemas.openxmlformats.org/officeDocument/2006/relationships/slideLayout" Target="../slideLayouts/slideLayout48.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2.xml"/><Relationship Id="rId1" Type="http://schemas.openxmlformats.org/officeDocument/2006/relationships/slideLayout" Target="../slideLayouts/slideLayout48.xml"/><Relationship Id="rId5" Type="http://schemas.openxmlformats.org/officeDocument/2006/relationships/image" Target="../media/image114.png"/><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4.png"/><Relationship Id="rId1" Type="http://schemas.openxmlformats.org/officeDocument/2006/relationships/slideLayout" Target="../slideLayouts/slideLayout48.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sv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svg"/></Relationships>
</file>

<file path=ppt/slides/_rels/slide7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svg"/><Relationship Id="rId7" Type="http://schemas.openxmlformats.org/officeDocument/2006/relationships/image" Target="../media/image130.svg"/><Relationship Id="rId2" Type="http://schemas.openxmlformats.org/officeDocument/2006/relationships/image" Target="../media/image125.png"/><Relationship Id="rId1" Type="http://schemas.openxmlformats.org/officeDocument/2006/relationships/slideLayout" Target="../slideLayouts/slideLayout48.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s>
</file>

<file path=ppt/slides/_rels/slide7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svg"/><Relationship Id="rId7" Type="http://schemas.openxmlformats.org/officeDocument/2006/relationships/image" Target="../media/image130.svg"/><Relationship Id="rId2" Type="http://schemas.openxmlformats.org/officeDocument/2006/relationships/image" Target="../media/image125.png"/><Relationship Id="rId1" Type="http://schemas.openxmlformats.org/officeDocument/2006/relationships/slideLayout" Target="../slideLayouts/slideLayout48.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s>
</file>

<file path=ppt/slides/_rels/slide7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4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48.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5.xml"/><Relationship Id="rId1" Type="http://schemas.openxmlformats.org/officeDocument/2006/relationships/slideLayout" Target="../slideLayouts/slideLayout48.xml"/></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6.xml"/><Relationship Id="rId1" Type="http://schemas.openxmlformats.org/officeDocument/2006/relationships/slideLayout" Target="../slideLayouts/slideLayout48.xml"/><Relationship Id="rId4" Type="http://schemas.openxmlformats.org/officeDocument/2006/relationships/image" Target="../media/image153.png"/></Relationships>
</file>

<file path=ppt/slides/_rels/slide8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37.png"/><Relationship Id="rId7" Type="http://schemas.openxmlformats.org/officeDocument/2006/relationships/image" Target="../media/image156.png"/><Relationship Id="rId2" Type="http://schemas.openxmlformats.org/officeDocument/2006/relationships/notesSlide" Target="../notesSlides/notesSlide77.xml"/><Relationship Id="rId1" Type="http://schemas.openxmlformats.org/officeDocument/2006/relationships/slideLayout" Target="../slideLayouts/slideLayout48.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slide" Target="slide93.xml"/><Relationship Id="rId9" Type="http://schemas.openxmlformats.org/officeDocument/2006/relationships/image" Target="../media/image158.png"/></Relationships>
</file>

<file path=ppt/slides/_rels/slide8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8.xml"/><Relationship Id="rId1" Type="http://schemas.openxmlformats.org/officeDocument/2006/relationships/slideLayout" Target="../slideLayouts/slideLayout48.xml"/></Relationships>
</file>

<file path=ppt/slides/_rels/slide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9.xml"/><Relationship Id="rId1" Type="http://schemas.openxmlformats.org/officeDocument/2006/relationships/slideLayout" Target="../slideLayouts/slideLayout48.xml"/></Relationships>
</file>

<file path=ppt/slides/_rels/slide8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0.xml"/><Relationship Id="rId1" Type="http://schemas.openxmlformats.org/officeDocument/2006/relationships/slideLayout" Target="../slideLayouts/slideLayout48.xml"/></Relationships>
</file>

<file path=ppt/slides/_rels/slide8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1.xml"/><Relationship Id="rId1" Type="http://schemas.openxmlformats.org/officeDocument/2006/relationships/slideLayout" Target="../slideLayouts/slideLayout48.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88.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image" Target="../media/image135.png"/><Relationship Id="rId7" Type="http://schemas.openxmlformats.org/officeDocument/2006/relationships/image" Target="../media/image169.png"/><Relationship Id="rId12" Type="http://schemas.openxmlformats.org/officeDocument/2006/relationships/image" Target="../media/image174.svg"/><Relationship Id="rId2" Type="http://schemas.openxmlformats.org/officeDocument/2006/relationships/notesSlide" Target="../notesSlides/notesSlide82.xml"/><Relationship Id="rId1" Type="http://schemas.openxmlformats.org/officeDocument/2006/relationships/slideLayout" Target="../slideLayouts/slideLayout48.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3.xml"/><Relationship Id="rId1" Type="http://schemas.openxmlformats.org/officeDocument/2006/relationships/slideLayout" Target="../slideLayouts/slideLayout48.xml"/><Relationship Id="rId5" Type="http://schemas.openxmlformats.org/officeDocument/2006/relationships/image" Target="../media/image172.png"/><Relationship Id="rId4" Type="http://schemas.openxmlformats.org/officeDocument/2006/relationships/image" Target="../media/image177.png"/></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4.xml"/><Relationship Id="rId1" Type="http://schemas.openxmlformats.org/officeDocument/2006/relationships/slideLayout" Target="../slideLayouts/slideLayout48.xml"/><Relationship Id="rId5" Type="http://schemas.openxmlformats.org/officeDocument/2006/relationships/image" Target="../media/image180.png"/><Relationship Id="rId4" Type="http://schemas.openxmlformats.org/officeDocument/2006/relationships/image" Target="../media/image179.png"/></Relationships>
</file>

<file path=ppt/slides/_rels/slide9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5.xml"/><Relationship Id="rId1" Type="http://schemas.openxmlformats.org/officeDocument/2006/relationships/slideLayout" Target="../slideLayouts/slideLayout48.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6.xml"/><Relationship Id="rId1" Type="http://schemas.openxmlformats.org/officeDocument/2006/relationships/slideLayout" Target="../slideLayouts/slideLayout48.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93.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3" Type="http://schemas.openxmlformats.org/officeDocument/2006/relationships/image" Target="../media/image188.png"/><Relationship Id="rId7" Type="http://schemas.openxmlformats.org/officeDocument/2006/relationships/image" Target="../media/image190.png"/><Relationship Id="rId12" Type="http://schemas.openxmlformats.org/officeDocument/2006/relationships/image" Target="../media/image195.png"/><Relationship Id="rId2" Type="http://schemas.openxmlformats.org/officeDocument/2006/relationships/notesSlide" Target="../notesSlides/notesSlide87.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194.png"/><Relationship Id="rId5" Type="http://schemas.openxmlformats.org/officeDocument/2006/relationships/customXml" Target="../ink/ink1.xml"/><Relationship Id="rId10" Type="http://schemas.openxmlformats.org/officeDocument/2006/relationships/image" Target="../media/image193.png"/><Relationship Id="rId4" Type="http://schemas.openxmlformats.org/officeDocument/2006/relationships/image" Target="../media/image189.png"/><Relationship Id="rId9" Type="http://schemas.openxmlformats.org/officeDocument/2006/relationships/image" Target="../media/image192.png"/></Relationships>
</file>

<file path=ppt/slides/_rels/slide9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197.png"/><Relationship Id="rId4" Type="http://schemas.openxmlformats.org/officeDocument/2006/relationships/notesSlide" Target="../notesSlides/notesSlide88.xml"/></Relationships>
</file>

<file path=ppt/slides/_rels/slide9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9.xml"/><Relationship Id="rId1" Type="http://schemas.openxmlformats.org/officeDocument/2006/relationships/slideLayout" Target="../slideLayouts/slideLayout36.xml"/><Relationship Id="rId5" Type="http://schemas.openxmlformats.org/officeDocument/2006/relationships/image" Target="../media/image201.png"/><Relationship Id="rId4" Type="http://schemas.openxmlformats.org/officeDocument/2006/relationships/image" Target="../media/image200.pn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203.png"/><Relationship Id="rId4" Type="http://schemas.openxmlformats.org/officeDocument/2006/relationships/image" Target="../media/image202.png"/></Relationships>
</file>

<file path=ppt/slides/_rels/slide9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19.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09367"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94" r="-1874"/>
          <a:stretch/>
        </p:blipFill>
        <p:spPr bwMode="auto">
          <a:xfrm>
            <a:off x="1028700" y="2123677"/>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380" y="1414678"/>
            <a:ext cx="6816520" cy="5127523"/>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2829D88D-6A43-23BE-39CA-59A956AC7B44}"/>
              </a:ext>
            </a:extLst>
          </p:cNvPr>
          <p:cNvSpPr/>
          <p:nvPr/>
        </p:nvSpPr>
        <p:spPr>
          <a:xfrm>
            <a:off x="201337" y="1552902"/>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Fazer versão em português</a:t>
            </a: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Inspeções</a:t>
            </a:r>
            <a:r>
              <a:rPr lang="en-US" dirty="0"/>
              <a:t> </a:t>
            </a:r>
            <a:r>
              <a:rPr lang="en-US" dirty="0" err="1"/>
              <a:t>Iniciais</a:t>
            </a:r>
            <a:endParaRPr lang="en-US" dirty="0"/>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52" y="2637042"/>
            <a:ext cx="2880000" cy="329142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nspection, Comparison and Visualisation of Data Frames ...">
            <a:extLst>
              <a:ext uri="{FF2B5EF4-FFF2-40B4-BE49-F238E27FC236}">
                <a16:creationId xmlns:a16="http://schemas.microsoft.com/office/drawing/2014/main" id="{44CA76E0-8352-9136-1ABB-EE524BF54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139" y="265234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a:t>
            </a:r>
            <a:r>
              <a:rPr lang="en-US"/>
              <a:t>Dados ()</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491469" y="40493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096000" y="40493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367055" y="4049365"/>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10337391" y="46020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10337391" y="3837599"/>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667406" y="4049365"/>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793660" y="3177947"/>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498162" y="3179848"/>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endCxn id="18" idx="0"/>
          </p:cNvCxnSpPr>
          <p:nvPr/>
        </p:nvCxnSpPr>
        <p:spPr>
          <a:xfrm>
            <a:off x="2968052" y="3494644"/>
            <a:ext cx="855088" cy="55472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153406" y="3496545"/>
            <a:ext cx="800841" cy="55282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552085" y="3494644"/>
            <a:ext cx="697660" cy="55472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7249745" y="3494644"/>
            <a:ext cx="697809" cy="55472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3683221" y="5064985"/>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827588" y="506498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564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57217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57512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58717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61879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563427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936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94383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94678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95882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99044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aixaDeTexto 76">
            <a:extLst>
              <a:ext uri="{FF2B5EF4-FFF2-40B4-BE49-F238E27FC236}">
                <a16:creationId xmlns:a16="http://schemas.microsoft.com/office/drawing/2014/main" id="{E2FBD346-1824-A12A-311B-8FCBA63B0023}"/>
              </a:ext>
            </a:extLst>
          </p:cNvPr>
          <p:cNvSpPr txBox="1"/>
          <p:nvPr/>
        </p:nvSpPr>
        <p:spPr>
          <a:xfrm>
            <a:off x="10441399"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40509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404318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403114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4043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408980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4120273"/>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44226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441484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440280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441484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446145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3" name="Agrupar 2">
            <a:extLst>
              <a:ext uri="{FF2B5EF4-FFF2-40B4-BE49-F238E27FC236}">
                <a16:creationId xmlns:a16="http://schemas.microsoft.com/office/drawing/2014/main" id="{ED18F002-DF79-CD6D-FF61-59C4D1ED630B}"/>
              </a:ext>
            </a:extLst>
          </p:cNvPr>
          <p:cNvGrpSpPr/>
          <p:nvPr/>
        </p:nvGrpSpPr>
        <p:grpSpPr>
          <a:xfrm>
            <a:off x="1457238" y="155635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
        <p:nvSpPr>
          <p:cNvPr id="4" name="Retângulo 3">
            <a:extLst>
              <a:ext uri="{FF2B5EF4-FFF2-40B4-BE49-F238E27FC236}">
                <a16:creationId xmlns:a16="http://schemas.microsoft.com/office/drawing/2014/main" id="{AE1E2C8E-EECB-D49B-957B-3CC007CAC066}"/>
              </a:ext>
            </a:extLst>
          </p:cNvPr>
          <p:cNvSpPr/>
          <p:nvPr/>
        </p:nvSpPr>
        <p:spPr>
          <a:xfrm>
            <a:off x="355834" y="5288039"/>
            <a:ext cx="11520000" cy="133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2357007" y="5326856"/>
            <a:ext cx="2164079"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955199"/>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4091947" y="6025064"/>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7473111" y="5680402"/>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5326856"/>
            <a:ext cx="1921296"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5265683" y="5326856"/>
            <a:ext cx="218370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8732094" y="5326856"/>
            <a:ext cx="175966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10660796" y="601712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10660796" y="620641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10660796" y="638300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11016396" y="601712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11016396" y="620641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11016396" y="638300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11362492" y="601712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11362492" y="620641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11362492" y="638300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10655479" y="573587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11003281" y="573757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10657979" y="548354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10975801" y="548524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11353051" y="574257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10441399" y="591416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10429755"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10428207" y="536184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E086D7-290E-4727-9F01-FEB7A71CC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2071659"/>
            <a:ext cx="11645900" cy="3939540"/>
          </a:xfrm>
          <a:prstGeom prst="rect">
            <a:avLst/>
          </a:prstGeom>
          <a:noFill/>
        </p:spPr>
        <p:txBody>
          <a:bodyPr wrap="square" rtlCol="0">
            <a:spAutoFit/>
          </a:bodyPr>
          <a:lstStyle/>
          <a:p>
            <a:pPr>
              <a:buClr>
                <a:schemeClr val="accent6">
                  <a:lumMod val="75000"/>
                </a:schemeClr>
              </a:buClr>
            </a:pPr>
            <a:r>
              <a:rPr lang="pt-BR" sz="2200" b="1" dirty="0"/>
              <a:t>Propósitos de Sumarização: </a:t>
            </a:r>
          </a:p>
          <a:p>
            <a:pPr marL="642295" lvl="1" indent="-285750">
              <a:buClr>
                <a:schemeClr val="accent6">
                  <a:lumMod val="75000"/>
                </a:schemeClr>
              </a:buClr>
              <a:buFont typeface="Arial" panose="020B0604020202020204" pitchFamily="34" charset="0"/>
              <a:buChar char="•"/>
            </a:pPr>
            <a:r>
              <a:rPr lang="pt-BR" dirty="0"/>
              <a:t>Medidas de Posição/concentração: média, moda, mediana</a:t>
            </a:r>
          </a:p>
          <a:p>
            <a:pPr marL="642295" lvl="1" indent="-285750">
              <a:buClr>
                <a:schemeClr val="accent6">
                  <a:lumMod val="75000"/>
                </a:schemeClr>
              </a:buClr>
              <a:buFont typeface="Arial" panose="020B0604020202020204" pitchFamily="34" charset="0"/>
              <a:buChar char="•"/>
            </a:pPr>
            <a:r>
              <a:rPr lang="pt-BR" dirty="0"/>
              <a:t>Medidas de Ordenação (posição relativa): quartis/percentis, </a:t>
            </a:r>
            <a:r>
              <a:rPr lang="pt-BR" dirty="0" err="1"/>
              <a:t>máx</a:t>
            </a:r>
            <a:r>
              <a:rPr lang="pt-BR" dirty="0"/>
              <a:t>/ </a:t>
            </a:r>
            <a:r>
              <a:rPr lang="pt-BR" dirty="0" err="1"/>
              <a:t>mín</a:t>
            </a:r>
            <a:endParaRPr lang="pt-BR" dirty="0"/>
          </a:p>
          <a:p>
            <a:pPr marL="642295" lvl="1" indent="-285750">
              <a:buClr>
                <a:schemeClr val="accent6">
                  <a:lumMod val="75000"/>
                </a:schemeClr>
              </a:buClr>
              <a:buFont typeface="Arial" panose="020B0604020202020204" pitchFamily="34" charset="0"/>
              <a:buChar char="•"/>
            </a:pPr>
            <a:r>
              <a:rPr lang="pt-BR" dirty="0"/>
              <a:t>Medidas de Dispersão: variância (desvio padrão), amplitude, intervalo interquartil, coeficiente de variação</a:t>
            </a:r>
          </a:p>
          <a:p>
            <a:pPr marL="642295" lvl="1" indent="-285750">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dirty="0"/>
          </a:p>
          <a:p>
            <a:pPr>
              <a:buClr>
                <a:schemeClr val="accent6">
                  <a:lumMod val="75000"/>
                </a:schemeClr>
              </a:buClr>
            </a:pPr>
            <a:endParaRPr lang="pt-BR" sz="2200" b="1" dirty="0"/>
          </a:p>
          <a:p>
            <a:pPr>
              <a:buClr>
                <a:schemeClr val="accent6">
                  <a:lumMod val="75000"/>
                </a:schemeClr>
              </a:buClr>
            </a:pPr>
            <a:endParaRPr lang="pt-BR" sz="2200" b="1" dirty="0"/>
          </a:p>
          <a:p>
            <a:pPr>
              <a:buClr>
                <a:schemeClr val="accent6">
                  <a:lumMod val="75000"/>
                </a:schemeClr>
              </a:buClr>
            </a:pPr>
            <a:r>
              <a:rPr lang="pt-BR" sz="2200" b="1" dirty="0"/>
              <a:t>Especificando a Distribuição de Frequência do Dado:</a:t>
            </a:r>
          </a:p>
          <a:p>
            <a:pPr marL="742950" lvl="1" indent="-285750">
              <a:buClr>
                <a:schemeClr val="accent6">
                  <a:lumMod val="75000"/>
                </a:schemeClr>
              </a:buClr>
              <a:buFont typeface="Arial" panose="020B0604020202020204" pitchFamily="34" charset="0"/>
              <a:buChar char="•"/>
            </a:pPr>
            <a:r>
              <a:rPr lang="pt-BR" dirty="0"/>
              <a:t>concentração</a:t>
            </a:r>
          </a:p>
          <a:p>
            <a:pPr marL="742950" lvl="1" indent="-285750">
              <a:buClr>
                <a:schemeClr val="accent6">
                  <a:lumMod val="75000"/>
                </a:schemeClr>
              </a:buClr>
              <a:buFont typeface="Arial" panose="020B0604020202020204" pitchFamily="34" charset="0"/>
              <a:buChar char="•"/>
            </a:pPr>
            <a:r>
              <a:rPr lang="pt-BR" dirty="0"/>
              <a:t>dispersão</a:t>
            </a:r>
          </a:p>
          <a:p>
            <a:pPr marL="742950" lvl="1" indent="-285750">
              <a:buClr>
                <a:schemeClr val="accent6">
                  <a:lumMod val="75000"/>
                </a:schemeClr>
              </a:buClr>
              <a:buFont typeface="Arial" panose="020B0604020202020204" pitchFamily="34" charset="0"/>
              <a:buChar char="•"/>
            </a:pPr>
            <a:r>
              <a:rPr lang="pt-BR" dirty="0"/>
              <a:t>outliers</a:t>
            </a:r>
          </a:p>
          <a:p>
            <a:pPr marL="742950" lvl="1" indent="-285750">
              <a:buClr>
                <a:schemeClr val="accent6">
                  <a:lumMod val="75000"/>
                </a:schemeClr>
              </a:buClr>
              <a:buFont typeface="Arial" panose="020B0604020202020204" pitchFamily="34" charset="0"/>
              <a:buChar char="•"/>
            </a:pPr>
            <a:r>
              <a:rPr lang="pt-BR" dirty="0"/>
              <a:t>forma</a:t>
            </a:r>
          </a:p>
        </p:txBody>
      </p:sp>
      <p:pic>
        <p:nvPicPr>
          <p:cNvPr id="8" name="Imagem 7">
            <a:extLst>
              <a:ext uri="{FF2B5EF4-FFF2-40B4-BE49-F238E27FC236}">
                <a16:creationId xmlns:a16="http://schemas.microsoft.com/office/drawing/2014/main" id="{A9A4D9EF-1FB6-9669-72FC-EB1878B3C2D5}"/>
              </a:ext>
            </a:extLst>
          </p:cNvPr>
          <p:cNvPicPr>
            <a:picLocks noChangeAspect="1"/>
          </p:cNvPicPr>
          <p:nvPr/>
        </p:nvPicPr>
        <p:blipFill>
          <a:blip r:embed="rId3"/>
          <a:stretch>
            <a:fillRect/>
          </a:stretch>
        </p:blipFill>
        <p:spPr>
          <a:xfrm>
            <a:off x="7913506" y="4505726"/>
            <a:ext cx="3168968" cy="1831135"/>
          </a:xfrm>
          <a:prstGeom prst="rect">
            <a:avLst/>
          </a:prstGeom>
        </p:spPr>
      </p:pic>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vs. </a:t>
            </a:r>
            <a:r>
              <a:rPr lang="en-US" dirty="0" err="1"/>
              <a:t>Objetivos</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21306" y="3822320"/>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inteiro</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721306" y="257244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fator</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21306" y="424317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white"/>
                </a:solidFill>
                <a:effectLst/>
                <a:uLnTx/>
                <a:uFillTx/>
                <a:latin typeface="Calibri" panose="020F0502020204030204"/>
                <a:ea typeface="+mn-ea"/>
                <a:cs typeface="+mn-cs"/>
              </a:rPr>
              <a:t>double</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1085181" y="292395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654110" y="512182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654110" y="600047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839980" y="2220933"/>
            <a:ext cx="97200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caracteres</a:t>
            </a:r>
          </a:p>
        </p:txBody>
      </p:sp>
      <p:pic>
        <p:nvPicPr>
          <p:cNvPr id="3" name="Imagem 4" descr="Uma imagem contendo Site&#10;&#10;Descrição gerada automaticamente">
            <a:extLst>
              <a:ext uri="{FF2B5EF4-FFF2-40B4-BE49-F238E27FC236}">
                <a16:creationId xmlns:a16="http://schemas.microsoft.com/office/drawing/2014/main" id="{C286DFB4-EF2C-57FC-71EE-67B559B2D38B}"/>
              </a:ext>
            </a:extLst>
          </p:cNvPr>
          <p:cNvPicPr>
            <a:picLocks noChangeAspect="1"/>
          </p:cNvPicPr>
          <p:nvPr/>
        </p:nvPicPr>
        <p:blipFill>
          <a:blip r:embed="rId3"/>
          <a:stretch>
            <a:fillRect/>
          </a:stretch>
        </p:blipFill>
        <p:spPr>
          <a:xfrm>
            <a:off x="3647870" y="2220933"/>
            <a:ext cx="4472159" cy="2173343"/>
          </a:xfrm>
          <a:prstGeom prst="rect">
            <a:avLst/>
          </a:prstGeom>
        </p:spPr>
      </p:pic>
      <p:pic>
        <p:nvPicPr>
          <p:cNvPr id="8" name="Imagem 7">
            <a:extLst>
              <a:ext uri="{FF2B5EF4-FFF2-40B4-BE49-F238E27FC236}">
                <a16:creationId xmlns:a16="http://schemas.microsoft.com/office/drawing/2014/main" id="{CD6FBA23-8453-A9B4-3C26-C653C3C68DF3}"/>
              </a:ext>
            </a:extLst>
          </p:cNvPr>
          <p:cNvPicPr>
            <a:picLocks noChangeAspect="1"/>
          </p:cNvPicPr>
          <p:nvPr/>
        </p:nvPicPr>
        <p:blipFill>
          <a:blip r:embed="rId4"/>
          <a:stretch>
            <a:fillRect/>
          </a:stretch>
        </p:blipFill>
        <p:spPr>
          <a:xfrm>
            <a:off x="6400432" y="4003013"/>
            <a:ext cx="5934743" cy="2803476"/>
          </a:xfrm>
          <a:prstGeom prst="rect">
            <a:avLst/>
          </a:prstGeom>
        </p:spPr>
      </p:pic>
      <p:pic>
        <p:nvPicPr>
          <p:cNvPr id="9" name="Imagem 8">
            <a:extLst>
              <a:ext uri="{FF2B5EF4-FFF2-40B4-BE49-F238E27FC236}">
                <a16:creationId xmlns:a16="http://schemas.microsoft.com/office/drawing/2014/main" id="{0DAAB3C7-6022-A7FF-1BDE-075EE254D1BA}"/>
              </a:ext>
            </a:extLst>
          </p:cNvPr>
          <p:cNvPicPr>
            <a:picLocks noChangeAspect="1"/>
          </p:cNvPicPr>
          <p:nvPr/>
        </p:nvPicPr>
        <p:blipFill rotWithShape="1">
          <a:blip r:embed="rId5"/>
          <a:srcRect t="11807" b="5854"/>
          <a:stretch/>
        </p:blipFill>
        <p:spPr>
          <a:xfrm>
            <a:off x="9955919" y="1009825"/>
            <a:ext cx="4472161" cy="1858633"/>
          </a:xfrm>
          <a:prstGeom prst="rect">
            <a:avLst/>
          </a:prstGeom>
        </p:spPr>
      </p:pic>
      <p:pic>
        <p:nvPicPr>
          <p:cNvPr id="19" name="Imagem 18">
            <a:extLst>
              <a:ext uri="{FF2B5EF4-FFF2-40B4-BE49-F238E27FC236}">
                <a16:creationId xmlns:a16="http://schemas.microsoft.com/office/drawing/2014/main" id="{7E0E86FA-D968-BC90-5DA0-DC51956A8846}"/>
              </a:ext>
            </a:extLst>
          </p:cNvPr>
          <p:cNvPicPr>
            <a:picLocks noChangeAspect="1"/>
          </p:cNvPicPr>
          <p:nvPr/>
        </p:nvPicPr>
        <p:blipFill rotWithShape="1">
          <a:blip r:embed="rId6"/>
          <a:srcRect t="9916" b="7746"/>
          <a:stretch/>
        </p:blipFill>
        <p:spPr>
          <a:xfrm>
            <a:off x="7343195" y="1925671"/>
            <a:ext cx="4472159" cy="1858632"/>
          </a:xfrm>
          <a:prstGeom prst="rect">
            <a:avLst/>
          </a:prstGeom>
        </p:spPr>
      </p:pic>
      <p:sp>
        <p:nvSpPr>
          <p:cNvPr id="21" name="Retângulo 20">
            <a:extLst>
              <a:ext uri="{FF2B5EF4-FFF2-40B4-BE49-F238E27FC236}">
                <a16:creationId xmlns:a16="http://schemas.microsoft.com/office/drawing/2014/main" id="{D52450B0-050A-4819-CD01-EBC8207A1EF5}"/>
              </a:ext>
            </a:extLst>
          </p:cNvPr>
          <p:cNvSpPr/>
          <p:nvPr/>
        </p:nvSpPr>
        <p:spPr>
          <a:xfrm>
            <a:off x="721306" y="4559871"/>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Quais dados usar? </a:t>
            </a:r>
          </a:p>
        </p:txBody>
      </p:sp>
    </p:spTree>
    <p:extLst>
      <p:ext uri="{BB962C8B-B14F-4D97-AF65-F5344CB8AC3E}">
        <p14:creationId xmlns:p14="http://schemas.microsoft.com/office/powerpoint/2010/main" val="3086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494443" y="1414678"/>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29506</TotalTime>
  <Words>5047</Words>
  <Application>Microsoft Office PowerPoint</Application>
  <PresentationFormat>Widescreen</PresentationFormat>
  <Paragraphs>899</Paragraphs>
  <Slides>110</Slides>
  <Notes>94</Notes>
  <HiddenSlides>16</HiddenSlides>
  <MMClips>1</MMClips>
  <ScaleCrop>false</ScaleCrop>
  <HeadingPairs>
    <vt:vector size="6" baseType="variant">
      <vt:variant>
        <vt:lpstr>Fontes usadas</vt:lpstr>
      </vt:variant>
      <vt:variant>
        <vt:i4>15</vt:i4>
      </vt:variant>
      <vt:variant>
        <vt:lpstr>Tema</vt:lpstr>
      </vt:variant>
      <vt:variant>
        <vt:i4>16</vt:i4>
      </vt:variant>
      <vt:variant>
        <vt:lpstr>Títulos de slides</vt:lpstr>
      </vt:variant>
      <vt:variant>
        <vt:i4>110</vt:i4>
      </vt:variant>
    </vt:vector>
  </HeadingPairs>
  <TitlesOfParts>
    <vt:vector size="141" baseType="lpstr">
      <vt:lpstr>Arial</vt:lpstr>
      <vt:lpstr>Arial</vt:lpstr>
      <vt:lpstr>Avenir Black</vt:lpstr>
      <vt:lpstr>Avenir Book</vt:lpstr>
      <vt:lpstr>Avenir Heavy</vt:lpstr>
      <vt:lpstr>Calibri</vt:lpstr>
      <vt:lpstr>Calibri Light</vt:lpstr>
      <vt:lpstr>charter</vt:lpstr>
      <vt:lpstr>Comic Sans MS</vt:lpstr>
      <vt:lpstr>Courier New</vt:lpstr>
      <vt:lpstr>Segoe UI</vt:lpstr>
      <vt:lpstr>Source Code Pro</vt:lpstr>
      <vt:lpstr>Source Sans Pro</vt:lpstr>
      <vt:lpstr>Source Sans Pro SemiBold</vt:lpstr>
      <vt:lpstr>Symbol</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vt:lpstr>
      <vt:lpstr>Tipos de Dados no R</vt:lpstr>
      <vt:lpstr>Tipos de Dados no R</vt:lpstr>
      <vt:lpstr>A Ciência de Dados</vt:lpstr>
      <vt:lpstr>Objetivos de Resumo </vt:lpstr>
      <vt:lpstr>Tipos de Dados vs. Objetivos</vt:lpstr>
      <vt:lpstr>…</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2022-10-09T13:46:58Z</dcterms:modified>
</cp:coreProperties>
</file>